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83" r:id="rId4"/>
    <p:sldId id="265" r:id="rId5"/>
    <p:sldId id="275" r:id="rId6"/>
    <p:sldId id="269" r:id="rId7"/>
    <p:sldId id="274" r:id="rId8"/>
    <p:sldId id="262" r:id="rId9"/>
    <p:sldId id="259" r:id="rId10"/>
    <p:sldId id="266" r:id="rId11"/>
    <p:sldId id="268" r:id="rId12"/>
    <p:sldId id="261" r:id="rId13"/>
    <p:sldId id="270" r:id="rId14"/>
    <p:sldId id="272" r:id="rId15"/>
    <p:sldId id="257" r:id="rId16"/>
    <p:sldId id="277" r:id="rId17"/>
    <p:sldId id="278" r:id="rId18"/>
    <p:sldId id="279" r:id="rId19"/>
    <p:sldId id="276" r:id="rId20"/>
    <p:sldId id="263" r:id="rId21"/>
    <p:sldId id="282" r:id="rId22"/>
    <p:sldId id="271" r:id="rId23"/>
    <p:sldId id="267" r:id="rId24"/>
    <p:sldId id="273" r:id="rId25"/>
    <p:sldId id="260" r:id="rId26"/>
    <p:sldId id="281" r:id="rId27"/>
    <p:sldId id="280" r:id="rId28"/>
    <p:sldId id="26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A295"/>
    <a:srgbClr val="C8BDB4"/>
    <a:srgbClr val="9299A2"/>
    <a:srgbClr val="AA7E47"/>
    <a:srgbClr val="0E6F50"/>
    <a:srgbClr val="7F766A"/>
    <a:srgbClr val="DDAC73"/>
    <a:srgbClr val="CFA979"/>
    <a:srgbClr val="5D7F60"/>
    <a:srgbClr val="AFC6A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3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9F-4C23-852B-7F9AF195A4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9F-4C23-852B-7F9AF195A4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9F-4C23-852B-7F9AF195A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E7603-348C-4812-B74D-82ECA00FD8D4}"/>
              </a:ext>
            </a:extLst>
          </p:cNvPr>
          <p:cNvSpPr txBox="1"/>
          <p:nvPr userDrawn="1"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1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527B6-C867-4D03-9A79-DF52AAE91273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2457824" y="2921168"/>
            <a:ext cx="7276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 smtClean="0">
                <a:solidFill>
                  <a:schemeClr val="bg1"/>
                </a:solidFill>
              </a:rPr>
              <a:t>SmartFarm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 프로젝트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1725706" y="2348753"/>
            <a:ext cx="8740588" cy="2160494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CB730D-70DC-4696-97F3-8FB3774B0B81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1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7EB32F3-B232-494C-8D09-483FFBAA4076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9BC052E-4EAA-4786-A8D5-C24BC6C31FE8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E77FCE-4CB1-47EE-AB92-637B55D59682}"/>
              </a:ext>
            </a:extLst>
          </p:cNvPr>
          <p:cNvGrpSpPr/>
          <p:nvPr/>
        </p:nvGrpSpPr>
        <p:grpSpPr>
          <a:xfrm>
            <a:off x="2034779" y="2202925"/>
            <a:ext cx="4807652" cy="889021"/>
            <a:chOff x="2034779" y="1649201"/>
            <a:chExt cx="4807652" cy="70788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AA57A9-1A60-4F78-AB3A-04B3F497EEDE}"/>
                </a:ext>
              </a:extLst>
            </p:cNvPr>
            <p:cNvSpPr txBox="1"/>
            <p:nvPr/>
          </p:nvSpPr>
          <p:spPr>
            <a:xfrm>
              <a:off x="2034779" y="1649201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21C381-9C27-4DE5-A033-E59F3FED812A}"/>
                </a:ext>
              </a:extLst>
            </p:cNvPr>
            <p:cNvSpPr txBox="1"/>
            <p:nvPr/>
          </p:nvSpPr>
          <p:spPr>
            <a:xfrm>
              <a:off x="3355579" y="1672656"/>
              <a:ext cx="3486852" cy="514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solidFill>
                    <a:schemeClr val="bg1"/>
                  </a:solidFill>
                  <a:latin typeface="+mj-ea"/>
                  <a:ea typeface="+mj-ea"/>
                </a:rPr>
                <a:t>주제를 입력하세요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48AF8B-5906-4A70-BA7F-69DF0BDCDC1E}"/>
              </a:ext>
            </a:extLst>
          </p:cNvPr>
          <p:cNvGrpSpPr/>
          <p:nvPr/>
        </p:nvGrpSpPr>
        <p:grpSpPr>
          <a:xfrm>
            <a:off x="1688785" y="3367447"/>
            <a:ext cx="9652000" cy="1044000"/>
            <a:chOff x="1866900" y="1511299"/>
            <a:chExt cx="9652000" cy="1155699"/>
          </a:xfrm>
          <a:solidFill>
            <a:srgbClr val="FFC000"/>
          </a:solidFill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E1B2080-5974-47C3-BF89-887E82269EE5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728BBC8-3F81-4D4A-9D25-83B911667846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26629EA-6B20-4F64-9471-336718537F38}"/>
              </a:ext>
            </a:extLst>
          </p:cNvPr>
          <p:cNvGrpSpPr/>
          <p:nvPr/>
        </p:nvGrpSpPr>
        <p:grpSpPr>
          <a:xfrm>
            <a:off x="2034779" y="3522427"/>
            <a:ext cx="4807652" cy="707887"/>
            <a:chOff x="2034779" y="1649201"/>
            <a:chExt cx="4807652" cy="563657"/>
          </a:xfrm>
          <a:solidFill>
            <a:srgbClr val="FFC000"/>
          </a:solidFill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9CAEB38-6EF2-4654-BDCC-4AA620198AA0}"/>
                </a:ext>
              </a:extLst>
            </p:cNvPr>
            <p:cNvSpPr txBox="1"/>
            <p:nvPr/>
          </p:nvSpPr>
          <p:spPr>
            <a:xfrm>
              <a:off x="2034779" y="1649201"/>
              <a:ext cx="476412" cy="563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B5FDECF-8D6D-46DC-8FD2-3CA51952D46C}"/>
                </a:ext>
              </a:extLst>
            </p:cNvPr>
            <p:cNvSpPr txBox="1"/>
            <p:nvPr/>
          </p:nvSpPr>
          <p:spPr>
            <a:xfrm>
              <a:off x="3355579" y="1672656"/>
              <a:ext cx="3486852" cy="51464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주제를 입력하세요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78D929C-BD98-42A6-9349-E97E1F7781FB}"/>
              </a:ext>
            </a:extLst>
          </p:cNvPr>
          <p:cNvGrpSpPr/>
          <p:nvPr/>
        </p:nvGrpSpPr>
        <p:grpSpPr>
          <a:xfrm>
            <a:off x="1688785" y="4686948"/>
            <a:ext cx="9652000" cy="1044000"/>
            <a:chOff x="1866900" y="1511299"/>
            <a:chExt cx="9652000" cy="1155699"/>
          </a:xfrm>
          <a:solidFill>
            <a:schemeClr val="accent5">
              <a:lumMod val="75000"/>
            </a:schemeClr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C169284-F7F6-4E3F-AC78-7AD96D4BD0B8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7A7AB3-C19D-4747-8FB6-6AE566BC60B3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E5C90B0-FCA8-4C6B-90E5-F03A4BEADD37}"/>
              </a:ext>
            </a:extLst>
          </p:cNvPr>
          <p:cNvGrpSpPr/>
          <p:nvPr/>
        </p:nvGrpSpPr>
        <p:grpSpPr>
          <a:xfrm>
            <a:off x="2034779" y="4841928"/>
            <a:ext cx="4807652" cy="707887"/>
            <a:chOff x="2034779" y="1649201"/>
            <a:chExt cx="4807652" cy="563657"/>
          </a:xfrm>
          <a:solidFill>
            <a:schemeClr val="accent5">
              <a:lumMod val="75000"/>
            </a:schemeClr>
          </a:solidFill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7F26F7-B01C-4E1D-AB86-C701DB506BFE}"/>
                </a:ext>
              </a:extLst>
            </p:cNvPr>
            <p:cNvSpPr txBox="1"/>
            <p:nvPr/>
          </p:nvSpPr>
          <p:spPr>
            <a:xfrm>
              <a:off x="2034779" y="1649201"/>
              <a:ext cx="476412" cy="563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3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D4A0C8-6B4F-4D5C-B175-6F577D878AB5}"/>
                </a:ext>
              </a:extLst>
            </p:cNvPr>
            <p:cNvSpPr txBox="1"/>
            <p:nvPr/>
          </p:nvSpPr>
          <p:spPr>
            <a:xfrm>
              <a:off x="3355579" y="1672656"/>
              <a:ext cx="3486852" cy="51464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solidFill>
                    <a:schemeClr val="bg1"/>
                  </a:solidFill>
                  <a:latin typeface="+mj-ea"/>
                  <a:ea typeface="+mj-ea"/>
                </a:rPr>
                <a:t>주제를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01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781336" y="5439271"/>
            <a:ext cx="3761087" cy="768026"/>
            <a:chOff x="242853" y="4140200"/>
            <a:chExt cx="5540436" cy="1131375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242853" y="4410146"/>
              <a:ext cx="5540436" cy="86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제목을 입력하세요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6350009" y="3621974"/>
            <a:ext cx="5359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희망의 꾸며 이는 힘차게 것이다</a:t>
            </a:r>
            <a:r>
              <a:rPr lang="en-US" altLang="ko-KR" dirty="0"/>
              <a:t>. </a:t>
            </a:r>
            <a:r>
              <a:rPr lang="ko-KR" altLang="en-US" dirty="0" err="1"/>
              <a:t>긴지라</a:t>
            </a:r>
            <a:r>
              <a:rPr lang="ko-KR" altLang="en-US" dirty="0"/>
              <a:t> 생생하며</a:t>
            </a:r>
            <a:r>
              <a:rPr lang="en-US" altLang="ko-KR" dirty="0"/>
              <a:t>, </a:t>
            </a:r>
            <a:r>
              <a:rPr lang="ko-KR" altLang="en-US" dirty="0"/>
              <a:t>있음으로써 사막이다</a:t>
            </a:r>
            <a:r>
              <a:rPr lang="en-US" altLang="ko-KR" dirty="0"/>
              <a:t>. </a:t>
            </a:r>
            <a:r>
              <a:rPr lang="ko-KR" altLang="en-US" dirty="0"/>
              <a:t>평화스러운 이상 불어 그들은 것이다</a:t>
            </a:r>
            <a:r>
              <a:rPr lang="en-US" altLang="ko-KR" dirty="0"/>
              <a:t>. </a:t>
            </a:r>
            <a:r>
              <a:rPr lang="ko-KR" altLang="en-US" dirty="0"/>
              <a:t>수 그들을 인간의 곧 주며</a:t>
            </a:r>
            <a:r>
              <a:rPr lang="en-US" altLang="ko-KR" dirty="0"/>
              <a:t>, </a:t>
            </a:r>
            <a:r>
              <a:rPr lang="ko-KR" altLang="en-US" dirty="0"/>
              <a:t>우리의 봄바람이다</a:t>
            </a:r>
            <a:r>
              <a:rPr lang="en-US" altLang="ko-KR" dirty="0"/>
              <a:t>. </a:t>
            </a:r>
            <a:r>
              <a:rPr lang="ko-KR" altLang="en-US" dirty="0"/>
              <a:t>그들은 가치를 것이다</a:t>
            </a:r>
            <a:r>
              <a:rPr lang="en-US" altLang="ko-KR" dirty="0"/>
              <a:t>.</a:t>
            </a:r>
            <a:r>
              <a:rPr lang="ko-KR" altLang="en-US" dirty="0"/>
              <a:t>보라</a:t>
            </a:r>
            <a:r>
              <a:rPr lang="en-US" altLang="ko-KR" dirty="0"/>
              <a:t>, </a:t>
            </a:r>
            <a:r>
              <a:rPr lang="ko-KR" altLang="en-US" dirty="0"/>
              <a:t>위하여</a:t>
            </a:r>
            <a:r>
              <a:rPr lang="en-US" altLang="ko-KR" dirty="0"/>
              <a:t>, </a:t>
            </a:r>
            <a:r>
              <a:rPr lang="ko-KR" altLang="en-US" dirty="0"/>
              <a:t>주는 심장은 커다란 것이다</a:t>
            </a:r>
            <a:r>
              <a:rPr lang="en-US" altLang="ko-KR" dirty="0"/>
              <a:t>. </a:t>
            </a:r>
            <a:r>
              <a:rPr lang="ko-KR" altLang="en-US" dirty="0"/>
              <a:t>갑 그들의 노래하며 바로 대한 생명을 칼이다</a:t>
            </a:r>
            <a:r>
              <a:rPr lang="en-US" altLang="ko-KR" dirty="0"/>
              <a:t>. </a:t>
            </a:r>
            <a:r>
              <a:rPr lang="ko-KR" altLang="en-US" dirty="0"/>
              <a:t>그들을 노년에게서 석가는 과실이 바로 </a:t>
            </a:r>
            <a:r>
              <a:rPr lang="ko-KR" altLang="en-US" dirty="0" err="1"/>
              <a:t>할지니</a:t>
            </a:r>
            <a:r>
              <a:rPr lang="en-US" altLang="ko-KR" dirty="0"/>
              <a:t>, </a:t>
            </a:r>
            <a:r>
              <a:rPr lang="ko-KR" altLang="en-US" dirty="0"/>
              <a:t>싹이 것이다</a:t>
            </a:r>
            <a:r>
              <a:rPr lang="en-US" altLang="ko-KR" dirty="0"/>
              <a:t>. </a:t>
            </a:r>
            <a:r>
              <a:rPr lang="ko-KR" altLang="en-US" dirty="0"/>
              <a:t>거선의 황금시대를 살 이상의 눈에 기쁘며</a:t>
            </a:r>
            <a:r>
              <a:rPr lang="en-US" altLang="ko-KR" dirty="0"/>
              <a:t>, </a:t>
            </a:r>
            <a:r>
              <a:rPr lang="ko-KR" altLang="en-US" dirty="0"/>
              <a:t>피가 얼마나 것이다</a:t>
            </a:r>
            <a:r>
              <a:rPr lang="en-US" altLang="ko-KR" dirty="0"/>
              <a:t>. </a:t>
            </a:r>
            <a:r>
              <a:rPr lang="ko-KR" altLang="en-US" dirty="0"/>
              <a:t>돋고</a:t>
            </a:r>
            <a:r>
              <a:rPr lang="en-US" altLang="ko-KR" dirty="0"/>
              <a:t>, </a:t>
            </a:r>
            <a:r>
              <a:rPr lang="ko-KR" altLang="en-US" dirty="0"/>
              <a:t>청춘은 불어 그와 </a:t>
            </a:r>
            <a:r>
              <a:rPr lang="ko-KR" altLang="en-US" dirty="0" err="1"/>
              <a:t>쓸쓸하랴</a:t>
            </a:r>
            <a:r>
              <a:rPr lang="en-US" altLang="ko-KR" dirty="0"/>
              <a:t>? </a:t>
            </a:r>
            <a:r>
              <a:rPr lang="ko-KR" altLang="en-US" dirty="0"/>
              <a:t>방황하였으며</a:t>
            </a:r>
            <a:r>
              <a:rPr lang="en-US" altLang="ko-KR" dirty="0"/>
              <a:t>, </a:t>
            </a:r>
            <a:r>
              <a:rPr lang="ko-KR" altLang="en-US" dirty="0"/>
              <a:t>인류의 소금이라 </a:t>
            </a:r>
            <a:r>
              <a:rPr lang="ko-KR" altLang="en-US" dirty="0" err="1"/>
              <a:t>아름다우냐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340618" y="2185074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핵심 메시지 입력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DCD700-CF6F-4F73-9776-26BBF3736C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2870" y="1510774"/>
            <a:ext cx="4662044" cy="36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-134471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4D7A3E-26E5-423C-B747-A2798C051A40}"/>
              </a:ext>
            </a:extLst>
          </p:cNvPr>
          <p:cNvGrpSpPr/>
          <p:nvPr/>
        </p:nvGrpSpPr>
        <p:grpSpPr>
          <a:xfrm>
            <a:off x="480132" y="3881666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2BE64-436F-4037-A2FF-68FA45EA2BA8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5313D4-4105-4233-8FE8-0B7DDA85C05E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#2,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430735-2895-457E-9FD6-FA3F7260C06E}"/>
                </a:ext>
              </a:extLst>
            </p:cNvPr>
            <p:cNvSpPr txBox="1"/>
            <p:nvPr/>
          </p:nvSpPr>
          <p:spPr>
            <a:xfrm>
              <a:off x="776176" y="146730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사용기술</a:t>
              </a:r>
              <a:endParaRPr lang="ko-KR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563413"/>
            <a:ext cx="788894" cy="1444722"/>
          </a:xfrm>
          <a:prstGeom prst="rect">
            <a:avLst/>
          </a:prstGeom>
        </p:spPr>
      </p:pic>
      <p:pic>
        <p:nvPicPr>
          <p:cNvPr id="10" name="Google Shape;677;p34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951" b="951"/>
          <a:stretch/>
        </p:blipFill>
        <p:spPr>
          <a:xfrm>
            <a:off x="7385566" y="2420473"/>
            <a:ext cx="1703751" cy="1556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34663" y="3881666"/>
            <a:ext cx="1874744" cy="1772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628" y="684730"/>
            <a:ext cx="1737851" cy="16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0B6B309C-5DE0-4D87-9727-5C625C059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328742"/>
              </p:ext>
            </p:extLst>
          </p:nvPr>
        </p:nvGraphicFramePr>
        <p:xfrm>
          <a:off x="1310640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FC8C66CB-B766-4D5E-9315-E7D33C2BF1AC}"/>
              </a:ext>
            </a:extLst>
          </p:cNvPr>
          <p:cNvSpPr txBox="1"/>
          <p:nvPr/>
        </p:nvSpPr>
        <p:spPr>
          <a:xfrm>
            <a:off x="6504263" y="3061886"/>
            <a:ext cx="5270520" cy="273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/>
              <a:t>그리워 멀리 하나에 이름과</a:t>
            </a:r>
            <a:r>
              <a:rPr lang="en-US" altLang="ko-KR" sz="1600" dirty="0"/>
              <a:t>, </a:t>
            </a:r>
            <a:r>
              <a:rPr lang="ko-KR" altLang="en-US" sz="1600" dirty="0"/>
              <a:t>무엇인지 별에도 어머니 이름자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슬퍼하는 너무나 위에 된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없이 별에도 이름을 나는 풀이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부끄러운 시와 계절이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나의 묻힌 속의 이웃 하나의 사랑과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위에 강아지</a:t>
            </a:r>
            <a:r>
              <a:rPr lang="en-US" altLang="ko-KR" sz="1600" dirty="0"/>
              <a:t>, </a:t>
            </a:r>
            <a:r>
              <a:rPr lang="ko-KR" altLang="en-US" sz="1600" dirty="0"/>
              <a:t>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새겨지는 별 불러 어머니</a:t>
            </a:r>
            <a:r>
              <a:rPr lang="en-US" altLang="ko-KR" sz="1600" dirty="0"/>
              <a:t>, </a:t>
            </a:r>
            <a:r>
              <a:rPr lang="ko-KR" altLang="en-US" sz="1600" dirty="0"/>
              <a:t>이제 것은 별들을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된 슬퍼하는 못 별 시인의 사랑과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멀리 그러나 이런 겨울이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풀이 별 </a:t>
            </a:r>
            <a:r>
              <a:rPr lang="ko-KR" altLang="en-US" sz="1600" dirty="0" err="1"/>
              <a:t>라이너</a:t>
            </a:r>
            <a:r>
              <a:rPr lang="ko-KR" altLang="en-US" sz="1600" dirty="0"/>
              <a:t> 쓸쓸함과 버리었습니다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차 나는 청춘이 이네들은 언덕 이런 멀리 하나에 봅니다</a:t>
            </a:r>
            <a:r>
              <a:rPr lang="en-US" altLang="ko-KR" sz="1600" dirty="0"/>
              <a:t>.</a:t>
            </a:r>
            <a:r>
              <a:rPr lang="ko-KR" altLang="en-US" sz="1600" dirty="0"/>
              <a:t> 어머니 한 헤는 내일 계절이 까닭입니다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5A3BF0-AAA7-4E36-9498-C425A5B117C6}"/>
              </a:ext>
            </a:extLst>
          </p:cNvPr>
          <p:cNvSpPr txBox="1"/>
          <p:nvPr/>
        </p:nvSpPr>
        <p:spPr>
          <a:xfrm>
            <a:off x="6504263" y="1932234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3AFB0D1-8C69-41D5-8F9B-DB8922A2C876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1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DE3806-7802-4CCC-8560-DD1FF870B045}"/>
              </a:ext>
            </a:extLst>
          </p:cNvPr>
          <p:cNvGrpSpPr/>
          <p:nvPr/>
        </p:nvGrpSpPr>
        <p:grpSpPr>
          <a:xfrm>
            <a:off x="2569286" y="5341550"/>
            <a:ext cx="4924002" cy="389398"/>
            <a:chOff x="3102398" y="4635754"/>
            <a:chExt cx="4924002" cy="38939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FCCFD64-281D-4016-9661-54B395CB2D09}"/>
                </a:ext>
              </a:extLst>
            </p:cNvPr>
            <p:cNvSpPr/>
            <p:nvPr/>
          </p:nvSpPr>
          <p:spPr>
            <a:xfrm>
              <a:off x="310239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3B1BA58-E519-48E7-8126-492E23525C0F}"/>
                </a:ext>
              </a:extLst>
            </p:cNvPr>
            <p:cNvSpPr/>
            <p:nvPr/>
          </p:nvSpPr>
          <p:spPr>
            <a:xfrm>
              <a:off x="360624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90113BA-8D93-4635-989C-75E569ABC609}"/>
                </a:ext>
              </a:extLst>
            </p:cNvPr>
            <p:cNvSpPr/>
            <p:nvPr/>
          </p:nvSpPr>
          <p:spPr>
            <a:xfrm>
              <a:off x="411008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BAC88F7-983F-42EE-BAD4-FED422861D82}"/>
                </a:ext>
              </a:extLst>
            </p:cNvPr>
            <p:cNvSpPr/>
            <p:nvPr/>
          </p:nvSpPr>
          <p:spPr>
            <a:xfrm>
              <a:off x="461393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C094648-6793-45D6-9A81-A215D15255BB}"/>
                </a:ext>
              </a:extLst>
            </p:cNvPr>
            <p:cNvSpPr/>
            <p:nvPr/>
          </p:nvSpPr>
          <p:spPr>
            <a:xfrm>
              <a:off x="5117777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0855611-35CB-4219-AF4E-E1DC3A8E2BE3}"/>
                </a:ext>
              </a:extLst>
            </p:cNvPr>
            <p:cNvSpPr/>
            <p:nvPr/>
          </p:nvSpPr>
          <p:spPr>
            <a:xfrm>
              <a:off x="5621623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322359-217D-4B77-A216-DCECED7BC21F}"/>
                </a:ext>
              </a:extLst>
            </p:cNvPr>
            <p:cNvSpPr/>
            <p:nvPr/>
          </p:nvSpPr>
          <p:spPr>
            <a:xfrm>
              <a:off x="6125467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71FC8328-0442-4C96-BF2A-DF5003CA25B9}"/>
                </a:ext>
              </a:extLst>
            </p:cNvPr>
            <p:cNvSpPr/>
            <p:nvPr/>
          </p:nvSpPr>
          <p:spPr>
            <a:xfrm>
              <a:off x="6629312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0DD2FF0-C20A-4136-96AD-E7D17D695B97}"/>
                </a:ext>
              </a:extLst>
            </p:cNvPr>
            <p:cNvSpPr/>
            <p:nvPr/>
          </p:nvSpPr>
          <p:spPr>
            <a:xfrm>
              <a:off x="7133157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826299E-B64E-442E-A07C-1000E68B78B9}"/>
                </a:ext>
              </a:extLst>
            </p:cNvPr>
            <p:cNvSpPr/>
            <p:nvPr/>
          </p:nvSpPr>
          <p:spPr>
            <a:xfrm>
              <a:off x="7637002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06424BE-B86D-4904-8E0D-A09852CFDA9D}"/>
              </a:ext>
            </a:extLst>
          </p:cNvPr>
          <p:cNvSpPr txBox="1"/>
          <p:nvPr/>
        </p:nvSpPr>
        <p:spPr>
          <a:xfrm flipH="1">
            <a:off x="1392870" y="5269283"/>
            <a:ext cx="111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항목 </a:t>
            </a:r>
            <a:r>
              <a:rPr lang="en-US" altLang="ko-KR" sz="2400" dirty="0"/>
              <a:t>A</a:t>
            </a:r>
            <a:endParaRPr lang="ko-KR" altLang="en-US" sz="2400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352E5B6-4F52-4E4C-B9B3-6F8629B9B08B}"/>
              </a:ext>
            </a:extLst>
          </p:cNvPr>
          <p:cNvGrpSpPr/>
          <p:nvPr/>
        </p:nvGrpSpPr>
        <p:grpSpPr>
          <a:xfrm>
            <a:off x="2569286" y="2153850"/>
            <a:ext cx="4924002" cy="389398"/>
            <a:chOff x="3102398" y="4635754"/>
            <a:chExt cx="4924002" cy="389398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3B68C56-FEE4-4CA0-88CF-1B1A3C914369}"/>
                </a:ext>
              </a:extLst>
            </p:cNvPr>
            <p:cNvSpPr/>
            <p:nvPr/>
          </p:nvSpPr>
          <p:spPr>
            <a:xfrm>
              <a:off x="310239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2EB64C1B-9F7A-4D3D-B782-10BC10E314DB}"/>
                </a:ext>
              </a:extLst>
            </p:cNvPr>
            <p:cNvSpPr/>
            <p:nvPr/>
          </p:nvSpPr>
          <p:spPr>
            <a:xfrm>
              <a:off x="360624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3D543B3-E07E-4C1E-AF8A-94B1A5B84D22}"/>
                </a:ext>
              </a:extLst>
            </p:cNvPr>
            <p:cNvSpPr/>
            <p:nvPr/>
          </p:nvSpPr>
          <p:spPr>
            <a:xfrm>
              <a:off x="411008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25FE244-DAD2-4917-B336-0A6872F9D851}"/>
                </a:ext>
              </a:extLst>
            </p:cNvPr>
            <p:cNvSpPr/>
            <p:nvPr/>
          </p:nvSpPr>
          <p:spPr>
            <a:xfrm>
              <a:off x="461393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F8EBEB3-A950-4150-A481-86A26E7239C7}"/>
                </a:ext>
              </a:extLst>
            </p:cNvPr>
            <p:cNvSpPr/>
            <p:nvPr/>
          </p:nvSpPr>
          <p:spPr>
            <a:xfrm>
              <a:off x="5117777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FAF8B90-F741-4532-917C-DCCE5ED1A5CC}"/>
                </a:ext>
              </a:extLst>
            </p:cNvPr>
            <p:cNvSpPr/>
            <p:nvPr/>
          </p:nvSpPr>
          <p:spPr>
            <a:xfrm>
              <a:off x="562162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25C8E7A-7857-4507-819F-B6D11B4B027E}"/>
                </a:ext>
              </a:extLst>
            </p:cNvPr>
            <p:cNvSpPr/>
            <p:nvPr/>
          </p:nvSpPr>
          <p:spPr>
            <a:xfrm>
              <a:off x="6125467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3DFD006-9404-4556-A9A0-2543002D5E9E}"/>
                </a:ext>
              </a:extLst>
            </p:cNvPr>
            <p:cNvSpPr/>
            <p:nvPr/>
          </p:nvSpPr>
          <p:spPr>
            <a:xfrm>
              <a:off x="6629312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A934294-1004-43BE-857D-6DCAD50CC7A6}"/>
                </a:ext>
              </a:extLst>
            </p:cNvPr>
            <p:cNvSpPr/>
            <p:nvPr/>
          </p:nvSpPr>
          <p:spPr>
            <a:xfrm>
              <a:off x="7133157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AAF8D166-7495-4A31-B626-637870B95369}"/>
                </a:ext>
              </a:extLst>
            </p:cNvPr>
            <p:cNvSpPr/>
            <p:nvPr/>
          </p:nvSpPr>
          <p:spPr>
            <a:xfrm>
              <a:off x="7637002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D19A5FB-4E12-4259-ABB9-ED2D1FC47DE1}"/>
              </a:ext>
            </a:extLst>
          </p:cNvPr>
          <p:cNvSpPr txBox="1"/>
          <p:nvPr/>
        </p:nvSpPr>
        <p:spPr>
          <a:xfrm flipH="1">
            <a:off x="1392870" y="2081583"/>
            <a:ext cx="111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항목 </a:t>
            </a:r>
            <a:r>
              <a:rPr lang="en-US" altLang="ko-KR" sz="2400" dirty="0"/>
              <a:t>A</a:t>
            </a:r>
            <a:endParaRPr lang="ko-KR" altLang="en-US" sz="2400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0CCCEC9-A102-403E-9ED2-4E3C394DE217}"/>
              </a:ext>
            </a:extLst>
          </p:cNvPr>
          <p:cNvGrpSpPr/>
          <p:nvPr/>
        </p:nvGrpSpPr>
        <p:grpSpPr>
          <a:xfrm>
            <a:off x="2569286" y="2950775"/>
            <a:ext cx="4924002" cy="389398"/>
            <a:chOff x="3102398" y="4635754"/>
            <a:chExt cx="4924002" cy="389398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0957CD7-E188-498F-BC87-8E807463C92C}"/>
                </a:ext>
              </a:extLst>
            </p:cNvPr>
            <p:cNvSpPr/>
            <p:nvPr/>
          </p:nvSpPr>
          <p:spPr>
            <a:xfrm>
              <a:off x="310239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9EAEA4EF-1CA5-4C1A-BE4D-409479CDDE82}"/>
                </a:ext>
              </a:extLst>
            </p:cNvPr>
            <p:cNvSpPr/>
            <p:nvPr/>
          </p:nvSpPr>
          <p:spPr>
            <a:xfrm>
              <a:off x="360624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56E0470-09CD-4F52-BC42-493B1F36A77B}"/>
                </a:ext>
              </a:extLst>
            </p:cNvPr>
            <p:cNvSpPr/>
            <p:nvPr/>
          </p:nvSpPr>
          <p:spPr>
            <a:xfrm>
              <a:off x="411008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E3C316A-D0AD-49CA-A062-859EFF908A92}"/>
                </a:ext>
              </a:extLst>
            </p:cNvPr>
            <p:cNvSpPr/>
            <p:nvPr/>
          </p:nvSpPr>
          <p:spPr>
            <a:xfrm>
              <a:off x="461393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D61E96-58F3-49C0-B8D3-699C69C76E90}"/>
                </a:ext>
              </a:extLst>
            </p:cNvPr>
            <p:cNvSpPr/>
            <p:nvPr/>
          </p:nvSpPr>
          <p:spPr>
            <a:xfrm>
              <a:off x="5117777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85753AC3-12E1-4DC6-9837-3E0B2059DF84}"/>
                </a:ext>
              </a:extLst>
            </p:cNvPr>
            <p:cNvSpPr/>
            <p:nvPr/>
          </p:nvSpPr>
          <p:spPr>
            <a:xfrm>
              <a:off x="562162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DDEE1ADE-41B4-4BB8-A86B-2B3B476314BC}"/>
                </a:ext>
              </a:extLst>
            </p:cNvPr>
            <p:cNvSpPr/>
            <p:nvPr/>
          </p:nvSpPr>
          <p:spPr>
            <a:xfrm>
              <a:off x="6125467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BCB4F06D-E677-4B6D-9DAF-15492CCFB80F}"/>
                </a:ext>
              </a:extLst>
            </p:cNvPr>
            <p:cNvSpPr/>
            <p:nvPr/>
          </p:nvSpPr>
          <p:spPr>
            <a:xfrm>
              <a:off x="6629312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2071C0B0-6D89-42DE-96A2-D6AD301C11D4}"/>
                </a:ext>
              </a:extLst>
            </p:cNvPr>
            <p:cNvSpPr/>
            <p:nvPr/>
          </p:nvSpPr>
          <p:spPr>
            <a:xfrm>
              <a:off x="7133157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4298999-0B03-4398-BA13-DF5C05A238AF}"/>
                </a:ext>
              </a:extLst>
            </p:cNvPr>
            <p:cNvSpPr/>
            <p:nvPr/>
          </p:nvSpPr>
          <p:spPr>
            <a:xfrm>
              <a:off x="7637002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55AE48C-68B5-45B0-9085-D7289464A06C}"/>
              </a:ext>
            </a:extLst>
          </p:cNvPr>
          <p:cNvSpPr txBox="1"/>
          <p:nvPr/>
        </p:nvSpPr>
        <p:spPr>
          <a:xfrm flipH="1">
            <a:off x="1392870" y="2878508"/>
            <a:ext cx="111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항목 </a:t>
            </a:r>
            <a:r>
              <a:rPr lang="en-US" altLang="ko-KR" sz="2400" dirty="0"/>
              <a:t>A</a:t>
            </a:r>
            <a:endParaRPr lang="ko-KR" altLang="en-US" sz="2400" dirty="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122CC62-058B-4DAD-B4EF-0287720DB616}"/>
              </a:ext>
            </a:extLst>
          </p:cNvPr>
          <p:cNvGrpSpPr/>
          <p:nvPr/>
        </p:nvGrpSpPr>
        <p:grpSpPr>
          <a:xfrm>
            <a:off x="2569286" y="3747700"/>
            <a:ext cx="4924002" cy="389398"/>
            <a:chOff x="3102398" y="4635754"/>
            <a:chExt cx="4924002" cy="389398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D529CE4-AD3B-4443-995C-FCD89A980835}"/>
                </a:ext>
              </a:extLst>
            </p:cNvPr>
            <p:cNvSpPr/>
            <p:nvPr/>
          </p:nvSpPr>
          <p:spPr>
            <a:xfrm>
              <a:off x="310239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01BE80D-243F-4C5B-843B-B65B7660D3B9}"/>
                </a:ext>
              </a:extLst>
            </p:cNvPr>
            <p:cNvSpPr/>
            <p:nvPr/>
          </p:nvSpPr>
          <p:spPr>
            <a:xfrm>
              <a:off x="360624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3EAE6AA-CD63-4031-8B7C-653DE1518305}"/>
                </a:ext>
              </a:extLst>
            </p:cNvPr>
            <p:cNvSpPr/>
            <p:nvPr/>
          </p:nvSpPr>
          <p:spPr>
            <a:xfrm>
              <a:off x="411008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377BA9D6-EAD6-49D4-82FA-E252D916DF9E}"/>
                </a:ext>
              </a:extLst>
            </p:cNvPr>
            <p:cNvSpPr/>
            <p:nvPr/>
          </p:nvSpPr>
          <p:spPr>
            <a:xfrm>
              <a:off x="461393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DAF3F14-778B-4D24-A60F-D00F064CA889}"/>
                </a:ext>
              </a:extLst>
            </p:cNvPr>
            <p:cNvSpPr/>
            <p:nvPr/>
          </p:nvSpPr>
          <p:spPr>
            <a:xfrm>
              <a:off x="5117777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04ECF2D-0923-4A7B-B183-608C19553440}"/>
                </a:ext>
              </a:extLst>
            </p:cNvPr>
            <p:cNvSpPr/>
            <p:nvPr/>
          </p:nvSpPr>
          <p:spPr>
            <a:xfrm>
              <a:off x="562162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0B794E9-2C92-4584-AAEB-470A6A1BBC69}"/>
                </a:ext>
              </a:extLst>
            </p:cNvPr>
            <p:cNvSpPr/>
            <p:nvPr/>
          </p:nvSpPr>
          <p:spPr>
            <a:xfrm>
              <a:off x="6125467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8BB7DD02-EDE3-4015-82FD-C73BD8506880}"/>
                </a:ext>
              </a:extLst>
            </p:cNvPr>
            <p:cNvSpPr/>
            <p:nvPr/>
          </p:nvSpPr>
          <p:spPr>
            <a:xfrm>
              <a:off x="6629312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707066E-6423-40B7-8ED0-8085AF6B1EF5}"/>
                </a:ext>
              </a:extLst>
            </p:cNvPr>
            <p:cNvSpPr/>
            <p:nvPr/>
          </p:nvSpPr>
          <p:spPr>
            <a:xfrm>
              <a:off x="7133157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233C344-2F4E-4B5F-9628-A0A7EBAA4586}"/>
                </a:ext>
              </a:extLst>
            </p:cNvPr>
            <p:cNvSpPr/>
            <p:nvPr/>
          </p:nvSpPr>
          <p:spPr>
            <a:xfrm>
              <a:off x="7637002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09382B35-E344-4368-A7EB-0B88F6AD4EE0}"/>
              </a:ext>
            </a:extLst>
          </p:cNvPr>
          <p:cNvSpPr txBox="1"/>
          <p:nvPr/>
        </p:nvSpPr>
        <p:spPr>
          <a:xfrm flipH="1">
            <a:off x="1392870" y="3675433"/>
            <a:ext cx="111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항목 </a:t>
            </a:r>
            <a:r>
              <a:rPr lang="en-US" altLang="ko-KR" sz="2400" dirty="0"/>
              <a:t>A</a:t>
            </a:r>
            <a:endParaRPr lang="ko-KR" altLang="en-US" sz="24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4F11FF7-7FE7-437D-AAAD-2F1812142593}"/>
              </a:ext>
            </a:extLst>
          </p:cNvPr>
          <p:cNvGrpSpPr/>
          <p:nvPr/>
        </p:nvGrpSpPr>
        <p:grpSpPr>
          <a:xfrm>
            <a:off x="2569286" y="4544625"/>
            <a:ext cx="4924002" cy="389398"/>
            <a:chOff x="3102398" y="4635754"/>
            <a:chExt cx="4924002" cy="389398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0FE7D0A-A257-40F6-92C0-9F55A12572F2}"/>
                </a:ext>
              </a:extLst>
            </p:cNvPr>
            <p:cNvSpPr/>
            <p:nvPr/>
          </p:nvSpPr>
          <p:spPr>
            <a:xfrm>
              <a:off x="310239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58463CF-B0EE-4F18-AE8A-51115EA733E6}"/>
                </a:ext>
              </a:extLst>
            </p:cNvPr>
            <p:cNvSpPr/>
            <p:nvPr/>
          </p:nvSpPr>
          <p:spPr>
            <a:xfrm>
              <a:off x="360624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1F0B1079-9957-47D7-BA17-E2F723C72586}"/>
                </a:ext>
              </a:extLst>
            </p:cNvPr>
            <p:cNvSpPr/>
            <p:nvPr/>
          </p:nvSpPr>
          <p:spPr>
            <a:xfrm>
              <a:off x="4110088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49356BA-1753-4F23-8187-29794AC45AB0}"/>
                </a:ext>
              </a:extLst>
            </p:cNvPr>
            <p:cNvSpPr/>
            <p:nvPr/>
          </p:nvSpPr>
          <p:spPr>
            <a:xfrm>
              <a:off x="461393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5517A7A-DC05-4441-8D7E-6993F147E0A1}"/>
                </a:ext>
              </a:extLst>
            </p:cNvPr>
            <p:cNvSpPr/>
            <p:nvPr/>
          </p:nvSpPr>
          <p:spPr>
            <a:xfrm>
              <a:off x="5117777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4B15887-AE29-4162-8009-FAA516B70236}"/>
                </a:ext>
              </a:extLst>
            </p:cNvPr>
            <p:cNvSpPr/>
            <p:nvPr/>
          </p:nvSpPr>
          <p:spPr>
            <a:xfrm>
              <a:off x="5621623" y="4635754"/>
              <a:ext cx="389398" cy="389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A4A29C6-12C4-4901-A287-F4BE58D0D975}"/>
                </a:ext>
              </a:extLst>
            </p:cNvPr>
            <p:cNvSpPr/>
            <p:nvPr/>
          </p:nvSpPr>
          <p:spPr>
            <a:xfrm>
              <a:off x="6125467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FF13AEE-517B-41AF-8C03-D8D7E0094AE1}"/>
                </a:ext>
              </a:extLst>
            </p:cNvPr>
            <p:cNvSpPr/>
            <p:nvPr/>
          </p:nvSpPr>
          <p:spPr>
            <a:xfrm>
              <a:off x="6629312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43FD42FC-0DE0-43D3-A9E9-8E0F77D913C9}"/>
                </a:ext>
              </a:extLst>
            </p:cNvPr>
            <p:cNvSpPr/>
            <p:nvPr/>
          </p:nvSpPr>
          <p:spPr>
            <a:xfrm>
              <a:off x="7133157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9828E8D0-10E6-497C-AC2D-7A0506F636A5}"/>
                </a:ext>
              </a:extLst>
            </p:cNvPr>
            <p:cNvSpPr/>
            <p:nvPr/>
          </p:nvSpPr>
          <p:spPr>
            <a:xfrm>
              <a:off x="7637002" y="4635754"/>
              <a:ext cx="389398" cy="389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A80AD9DC-3B9F-402C-BFC4-4AF13E742EED}"/>
              </a:ext>
            </a:extLst>
          </p:cNvPr>
          <p:cNvSpPr txBox="1"/>
          <p:nvPr/>
        </p:nvSpPr>
        <p:spPr>
          <a:xfrm flipH="1">
            <a:off x="1392870" y="4472358"/>
            <a:ext cx="111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항목 </a:t>
            </a:r>
            <a:r>
              <a:rPr lang="en-US" altLang="ko-KR" sz="2400" dirty="0"/>
              <a:t>A</a:t>
            </a:r>
            <a:endParaRPr lang="ko-KR" altLang="en-US" sz="24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F8D27AB-B7A4-4F0F-A738-8EBADDCCC7FF}"/>
              </a:ext>
            </a:extLst>
          </p:cNvPr>
          <p:cNvSpPr/>
          <p:nvPr/>
        </p:nvSpPr>
        <p:spPr>
          <a:xfrm>
            <a:off x="8534634" y="2153850"/>
            <a:ext cx="3276600" cy="36881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오른쪽 중괄호 129">
            <a:extLst>
              <a:ext uri="{FF2B5EF4-FFF2-40B4-BE49-F238E27FC236}">
                <a16:creationId xmlns:a16="http://schemas.microsoft.com/office/drawing/2014/main" id="{D4B740B7-B68F-4346-934E-9817FE0E57D9}"/>
              </a:ext>
            </a:extLst>
          </p:cNvPr>
          <p:cNvSpPr/>
          <p:nvPr/>
        </p:nvSpPr>
        <p:spPr>
          <a:xfrm>
            <a:off x="7785100" y="2064950"/>
            <a:ext cx="427828" cy="3777047"/>
          </a:xfrm>
          <a:prstGeom prst="rightBrace">
            <a:avLst>
              <a:gd name="adj1" fmla="val 587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EDA1493-D110-4E34-A7F0-F548F1DF1075}"/>
              </a:ext>
            </a:extLst>
          </p:cNvPr>
          <p:cNvSpPr txBox="1"/>
          <p:nvPr/>
        </p:nvSpPr>
        <p:spPr>
          <a:xfrm>
            <a:off x="8670759" y="3671500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핵심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140061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F58CD4C-68A5-4E32-88AA-D54CCF1C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C2C4BFD-E52B-4FD9-ADB7-BE0655D8D608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610378-D5DF-4E6B-8560-52648D1A5AC0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F1A5FF-48AC-4301-B8C6-534C1ABE787C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53D22D-E615-4F52-A80A-98335EA7C18B}"/>
                </a:ext>
              </a:extLst>
            </p:cNvPr>
            <p:cNvSpPr txBox="1"/>
            <p:nvPr/>
          </p:nvSpPr>
          <p:spPr>
            <a:xfrm>
              <a:off x="776176" y="1467301"/>
              <a:ext cx="40446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7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9F56DDB-9DE8-4D09-BAEE-FC6808A1B5CA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347A25-DC7C-4BA3-A9EF-DCE97D723C33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E81C65-E75E-496C-B287-7E398649278B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5560D82-DB37-4E45-A469-BD5B7537F271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110FC-75D8-40BB-914E-CE0363CC5C1F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527241-14AA-4CA1-9980-4B8E4E6C85E1}"/>
              </a:ext>
            </a:extLst>
          </p:cNvPr>
          <p:cNvSpPr txBox="1"/>
          <p:nvPr/>
        </p:nvSpPr>
        <p:spPr>
          <a:xfrm>
            <a:off x="5515662" y="189271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남북국시대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C34A7F-15F6-4554-A128-3592E793CBAE}"/>
              </a:ext>
            </a:extLst>
          </p:cNvPr>
          <p:cNvSpPr txBox="1"/>
          <p:nvPr/>
        </p:nvSpPr>
        <p:spPr>
          <a:xfrm>
            <a:off x="4683235" y="3799039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삼국 시대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9FFF49-BEFB-41DE-8169-AAE11B9BEAB2}"/>
              </a:ext>
            </a:extLst>
          </p:cNvPr>
          <p:cNvSpPr txBox="1"/>
          <p:nvPr/>
        </p:nvSpPr>
        <p:spPr>
          <a:xfrm>
            <a:off x="3462507" y="1892711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/>
              <a:t>원삼국</a:t>
            </a:r>
            <a:r>
              <a:rPr lang="ko-KR" altLang="en-US" sz="2000" dirty="0"/>
              <a:t> 시대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10F8B2-0C1E-47D2-84D6-62863BA939C4}"/>
              </a:ext>
            </a:extLst>
          </p:cNvPr>
          <p:cNvSpPr txBox="1"/>
          <p:nvPr/>
        </p:nvSpPr>
        <p:spPr>
          <a:xfrm>
            <a:off x="1885751" y="37859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고조선 시대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752AC6-BCB5-4782-B887-46CAC39AEF3B}"/>
              </a:ext>
            </a:extLst>
          </p:cNvPr>
          <p:cNvSpPr txBox="1"/>
          <p:nvPr/>
        </p:nvSpPr>
        <p:spPr>
          <a:xfrm>
            <a:off x="1028700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선사 시대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C17B70-A68B-49D4-9F72-8014338DC853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049738B-133B-41EA-8F12-8C467B64D6FD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C5A6C82-1FFE-485D-AD27-C6A4C61CD90F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232514-68E5-458C-AE6E-254D4ABF3C84}"/>
              </a:ext>
            </a:extLst>
          </p:cNvPr>
          <p:cNvSpPr txBox="1"/>
          <p:nvPr/>
        </p:nvSpPr>
        <p:spPr>
          <a:xfrm>
            <a:off x="8116734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조선 시대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5C20B5-3BDB-40DE-9E23-EF3775D83B2E}"/>
              </a:ext>
            </a:extLst>
          </p:cNvPr>
          <p:cNvSpPr txBox="1"/>
          <p:nvPr/>
        </p:nvSpPr>
        <p:spPr>
          <a:xfrm>
            <a:off x="7407158" y="377356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고려 시대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5B2212A-2276-4560-9CA5-B182D27B8544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43DD257-1880-4CB9-942C-3AF8F68B29C7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3BCD7B20-447F-408A-9BBB-A8D1866078E3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905F9E3-E023-4CF7-9CCD-5CB436D48B07}"/>
              </a:ext>
            </a:extLst>
          </p:cNvPr>
          <p:cNvSpPr txBox="1"/>
          <p:nvPr/>
        </p:nvSpPr>
        <p:spPr>
          <a:xfrm>
            <a:off x="10143669" y="1892711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현대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7481C7-63DB-4588-8345-C68D3A3585BD}"/>
              </a:ext>
            </a:extLst>
          </p:cNvPr>
          <p:cNvSpPr txBox="1"/>
          <p:nvPr/>
        </p:nvSpPr>
        <p:spPr>
          <a:xfrm>
            <a:off x="9434093" y="376713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식민지 시대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786A6-743B-45A0-96D2-65195FE4BC69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봅니다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9EC4DE-8A6C-4049-90EF-6A33CD88B83D}"/>
              </a:ext>
            </a:extLst>
          </p:cNvPr>
          <p:cNvGrpSpPr/>
          <p:nvPr/>
        </p:nvGrpSpPr>
        <p:grpSpPr>
          <a:xfrm>
            <a:off x="7381758" y="5260448"/>
            <a:ext cx="2052335" cy="1172395"/>
            <a:chOff x="-1743850" y="4073719"/>
            <a:chExt cx="2052335" cy="117239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FFD2C7B-3855-4A45-BC99-227BA4A702FF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E90E51-F64B-4D48-A00E-E0AA6340C14D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8899F19-3932-476E-8AFF-470EF32B5F17}"/>
              </a:ext>
            </a:extLst>
          </p:cNvPr>
          <p:cNvGrpSpPr/>
          <p:nvPr/>
        </p:nvGrpSpPr>
        <p:grpSpPr>
          <a:xfrm>
            <a:off x="4770583" y="5272045"/>
            <a:ext cx="2593980" cy="1172395"/>
            <a:chOff x="-1743850" y="4073719"/>
            <a:chExt cx="2593980" cy="117239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6E552F3-8633-47F2-ACC4-FC3653FF51F9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7B4A363-CAB7-4D1D-9973-2F9EA1B5927F}"/>
                </a:ext>
              </a:extLst>
            </p:cNvPr>
            <p:cNvSpPr txBox="1"/>
            <p:nvPr/>
          </p:nvSpPr>
          <p:spPr>
            <a:xfrm>
              <a:off x="-1743850" y="4415117"/>
              <a:ext cx="2593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FD5BBB3-95D1-4257-A609-229DDCF3F179}"/>
              </a:ext>
            </a:extLst>
          </p:cNvPr>
          <p:cNvGrpSpPr/>
          <p:nvPr/>
        </p:nvGrpSpPr>
        <p:grpSpPr>
          <a:xfrm>
            <a:off x="9451288" y="5233945"/>
            <a:ext cx="2052335" cy="1172395"/>
            <a:chOff x="-1743850" y="4073719"/>
            <a:chExt cx="2052335" cy="117239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9B1553-AB53-46B0-B611-A5DBEF3F72BD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FAC82C-B3F4-415A-8EEB-1CB40F80DA21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9AA1746-414A-4053-93AC-D41913D69334}"/>
              </a:ext>
            </a:extLst>
          </p:cNvPr>
          <p:cNvGrpSpPr/>
          <p:nvPr/>
        </p:nvGrpSpPr>
        <p:grpSpPr>
          <a:xfrm>
            <a:off x="1013608" y="2333409"/>
            <a:ext cx="1957150" cy="987729"/>
            <a:chOff x="-1743850" y="4073719"/>
            <a:chExt cx="1957150" cy="98772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D0C439D-2DF8-41E0-BED2-3F01F9F456B3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B813B3B-5286-4531-8834-3D7E10F13275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BA5724C-9396-4FCB-9AE7-953A3FD7C35A}"/>
              </a:ext>
            </a:extLst>
          </p:cNvPr>
          <p:cNvSpPr txBox="1"/>
          <p:nvPr/>
        </p:nvSpPr>
        <p:spPr>
          <a:xfrm>
            <a:off x="3478983" y="2955809"/>
            <a:ext cx="185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B2974F-214A-4F42-8714-9006EB8CA324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7C70A31-1CA9-49DF-BB6D-EE8C5A19EF55}"/>
              </a:ext>
            </a:extLst>
          </p:cNvPr>
          <p:cNvGrpSpPr/>
          <p:nvPr/>
        </p:nvGrpSpPr>
        <p:grpSpPr>
          <a:xfrm>
            <a:off x="8116734" y="2333409"/>
            <a:ext cx="1875351" cy="987729"/>
            <a:chOff x="-1743850" y="4073719"/>
            <a:chExt cx="1957150" cy="98772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632CBFC-F034-46E1-9DF6-5AD5AD2A55F9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5E5145B-DCFB-4B61-BF5C-1828607DB11E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9C16752-742B-4726-BCB6-A55202C0CF85}"/>
              </a:ext>
            </a:extLst>
          </p:cNvPr>
          <p:cNvGrpSpPr/>
          <p:nvPr/>
        </p:nvGrpSpPr>
        <p:grpSpPr>
          <a:xfrm>
            <a:off x="10175069" y="2333409"/>
            <a:ext cx="1875351" cy="987729"/>
            <a:chOff x="-1743850" y="4073719"/>
            <a:chExt cx="1957150" cy="98772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A9C94EA-B24F-4EC8-B907-E7FCB38A517A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E5989B0-E7B0-4BE2-BEC8-D0AFC24169D5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2D2B1F-5FE4-43F6-B472-84745D90310E}"/>
              </a:ext>
            </a:extLst>
          </p:cNvPr>
          <p:cNvGrpSpPr/>
          <p:nvPr/>
        </p:nvGrpSpPr>
        <p:grpSpPr>
          <a:xfrm>
            <a:off x="1971404" y="4162025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9D9892-5592-4DC8-9C44-97DDC735AA7D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594BF1C-1E4E-4916-8CFC-93140999E6FA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8BB60D4-08E4-4B8E-AF19-EAC588792567}"/>
              </a:ext>
            </a:extLst>
          </p:cNvPr>
          <p:cNvGrpSpPr/>
          <p:nvPr/>
        </p:nvGrpSpPr>
        <p:grpSpPr>
          <a:xfrm>
            <a:off x="4840345" y="4257474"/>
            <a:ext cx="2437016" cy="962658"/>
            <a:chOff x="1971404" y="4162025"/>
            <a:chExt cx="2437016" cy="76261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58DBE20-619D-4C77-9768-E7F3CABA081F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F434383-1866-4395-BADB-921D8BB79335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9223D07-38D4-4AA1-88BA-0A897D3F4294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1414157-A2D9-42AE-BB74-FB1806CD6053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CF322C-48FA-4394-BA1F-3DC7AE9FB4E5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58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263999-99F4-490D-B0E4-112D7006B9DA}"/>
              </a:ext>
            </a:extLst>
          </p:cNvPr>
          <p:cNvGrpSpPr/>
          <p:nvPr/>
        </p:nvGrpSpPr>
        <p:grpSpPr>
          <a:xfrm>
            <a:off x="1393391" y="1643128"/>
            <a:ext cx="10344387" cy="4587816"/>
            <a:chOff x="962743" y="1643128"/>
            <a:chExt cx="10344387" cy="458781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18A9122-BDAE-4B05-9653-B9737651BC50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A3AA3D46-4B5F-4A96-B990-BA4F9C97F1F7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7312527D-4AB6-4022-9767-8D3B9783523C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47102FF3-8B73-4B72-8FD0-FA47C9D69C49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B0939FA-CA2B-4473-87BF-99BB4324B39F}"/>
                </a:ext>
              </a:extLst>
            </p:cNvPr>
            <p:cNvSpPr txBox="1"/>
            <p:nvPr/>
          </p:nvSpPr>
          <p:spPr>
            <a:xfrm>
              <a:off x="378827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4DEB2C-E396-4A06-8417-A6723C3629DF}"/>
                </a:ext>
              </a:extLst>
            </p:cNvPr>
            <p:cNvSpPr txBox="1"/>
            <p:nvPr/>
          </p:nvSpPr>
          <p:spPr>
            <a:xfrm>
              <a:off x="651478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370C600-BA04-4883-9DA5-BB96EB0A1023}"/>
                </a:ext>
              </a:extLst>
            </p:cNvPr>
            <p:cNvSpPr txBox="1"/>
            <p:nvPr/>
          </p:nvSpPr>
          <p:spPr>
            <a:xfrm>
              <a:off x="5157379" y="2812177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B7F819-28F9-4D25-B8C7-155BC18560B5}"/>
                </a:ext>
              </a:extLst>
            </p:cNvPr>
            <p:cNvSpPr txBox="1"/>
            <p:nvPr/>
          </p:nvSpPr>
          <p:spPr>
            <a:xfrm>
              <a:off x="962743" y="4801918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9933E5-BE97-4496-995F-AAED7126FC90}"/>
                </a:ext>
              </a:extLst>
            </p:cNvPr>
            <p:cNvSpPr txBox="1"/>
            <p:nvPr/>
          </p:nvSpPr>
          <p:spPr>
            <a:xfrm>
              <a:off x="8674100" y="4801917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8D1973-A474-4F9F-BC6D-41B5FE25F4E5}"/>
                </a:ext>
              </a:extLst>
            </p:cNvPr>
            <p:cNvSpPr txBox="1"/>
            <p:nvPr/>
          </p:nvSpPr>
          <p:spPr>
            <a:xfrm>
              <a:off x="7647857" y="2070100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82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52091E7-48D0-4E8B-BE61-CE30DA19FF78}"/>
              </a:ext>
            </a:extLst>
          </p:cNvPr>
          <p:cNvSpPr/>
          <p:nvPr/>
        </p:nvSpPr>
        <p:spPr>
          <a:xfrm>
            <a:off x="1811970" y="1987553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C48F6E-4E48-460E-994F-2BB6C9DE80DD}"/>
              </a:ext>
            </a:extLst>
          </p:cNvPr>
          <p:cNvSpPr/>
          <p:nvPr/>
        </p:nvSpPr>
        <p:spPr>
          <a:xfrm>
            <a:off x="5073653" y="1987553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42D3AC8-C3DA-472E-BE4A-B524857C6433}"/>
              </a:ext>
            </a:extLst>
          </p:cNvPr>
          <p:cNvSpPr/>
          <p:nvPr/>
        </p:nvSpPr>
        <p:spPr>
          <a:xfrm>
            <a:off x="8335336" y="1987553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낙엽수">
            <a:extLst>
              <a:ext uri="{FF2B5EF4-FFF2-40B4-BE49-F238E27FC236}">
                <a16:creationId xmlns:a16="http://schemas.microsoft.com/office/drawing/2014/main" id="{17360BC1-F5F4-4178-A70F-E0019C23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23572" y="2737471"/>
            <a:ext cx="1383053" cy="1383053"/>
          </a:xfrm>
          <a:prstGeom prst="rect">
            <a:avLst/>
          </a:prstGeom>
        </p:spPr>
      </p:pic>
      <p:pic>
        <p:nvPicPr>
          <p:cNvPr id="13" name="그래픽 12" descr="산">
            <a:extLst>
              <a:ext uri="{FF2B5EF4-FFF2-40B4-BE49-F238E27FC236}">
                <a16:creationId xmlns:a16="http://schemas.microsoft.com/office/drawing/2014/main" id="{4FE4802C-9695-4D99-ACAF-479425F0C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61889" y="2737472"/>
            <a:ext cx="1383053" cy="1383053"/>
          </a:xfrm>
          <a:prstGeom prst="rect">
            <a:avLst/>
          </a:prstGeom>
        </p:spPr>
      </p:pic>
      <p:pic>
        <p:nvPicPr>
          <p:cNvPr id="15" name="그래픽 14" descr="꽃">
            <a:extLst>
              <a:ext uri="{FF2B5EF4-FFF2-40B4-BE49-F238E27FC236}">
                <a16:creationId xmlns:a16="http://schemas.microsoft.com/office/drawing/2014/main" id="{9172AD1E-D922-431F-A10B-607DAB1C1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085255" y="2737473"/>
            <a:ext cx="1383053" cy="138305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EC12-0DEA-40A6-88E9-AB7A2D63BCC5}"/>
              </a:ext>
            </a:extLst>
          </p:cNvPr>
          <p:cNvGrpSpPr/>
          <p:nvPr/>
        </p:nvGrpSpPr>
        <p:grpSpPr>
          <a:xfrm>
            <a:off x="2186457" y="5265993"/>
            <a:ext cx="2133918" cy="526508"/>
            <a:chOff x="1946116" y="4140200"/>
            <a:chExt cx="2133918" cy="52650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B264237-C9A6-4C97-B3C4-8077D944021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8B66BA-4D53-4900-B60A-895014343D51}"/>
                </a:ext>
              </a:extLst>
            </p:cNvPr>
            <p:cNvSpPr txBox="1"/>
            <p:nvPr/>
          </p:nvSpPr>
          <p:spPr>
            <a:xfrm>
              <a:off x="1946116" y="4235821"/>
              <a:ext cx="21339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DFA307-BDB5-4D8F-8D53-45C49395AF51}"/>
              </a:ext>
            </a:extLst>
          </p:cNvPr>
          <p:cNvGrpSpPr/>
          <p:nvPr/>
        </p:nvGrpSpPr>
        <p:grpSpPr>
          <a:xfrm>
            <a:off x="5448139" y="5261486"/>
            <a:ext cx="2133918" cy="526508"/>
            <a:chOff x="1946116" y="4140200"/>
            <a:chExt cx="2133918" cy="5265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E573D3-76FC-4462-A60B-74CD9677932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B9DFA-7203-4B7A-852B-FDE108CEC648}"/>
                </a:ext>
              </a:extLst>
            </p:cNvPr>
            <p:cNvSpPr txBox="1"/>
            <p:nvPr/>
          </p:nvSpPr>
          <p:spPr>
            <a:xfrm>
              <a:off x="1946116" y="4235821"/>
              <a:ext cx="21339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D73F93-FFF8-4385-AA36-F551D4427ECE}"/>
              </a:ext>
            </a:extLst>
          </p:cNvPr>
          <p:cNvGrpSpPr/>
          <p:nvPr/>
        </p:nvGrpSpPr>
        <p:grpSpPr>
          <a:xfrm>
            <a:off x="8709821" y="5256979"/>
            <a:ext cx="2133918" cy="526508"/>
            <a:chOff x="1946116" y="4140200"/>
            <a:chExt cx="2133918" cy="52650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A8C963-2F8D-4EF7-9D60-84D9CD1C1B6A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DB7ED9-7AEE-4683-92A7-EEF3A2F57EE3}"/>
                </a:ext>
              </a:extLst>
            </p:cNvPr>
            <p:cNvSpPr txBox="1"/>
            <p:nvPr/>
          </p:nvSpPr>
          <p:spPr>
            <a:xfrm>
              <a:off x="1946116" y="4235821"/>
              <a:ext cx="21339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7200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05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276EDF-DA89-4FA8-964C-F6A2B1E6EC82}"/>
              </a:ext>
            </a:extLst>
          </p:cNvPr>
          <p:cNvSpPr/>
          <p:nvPr/>
        </p:nvSpPr>
        <p:spPr>
          <a:xfrm>
            <a:off x="1473200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4BA9858-4D88-4E89-9C76-EA75213A51C1}"/>
              </a:ext>
            </a:extLst>
          </p:cNvPr>
          <p:cNvSpPr/>
          <p:nvPr/>
        </p:nvSpPr>
        <p:spPr>
          <a:xfrm>
            <a:off x="1473200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AF7B97-7C3C-40DE-912D-F07D79FF3AF6}"/>
              </a:ext>
            </a:extLst>
          </p:cNvPr>
          <p:cNvSpPr/>
          <p:nvPr/>
        </p:nvSpPr>
        <p:spPr>
          <a:xfrm>
            <a:off x="974887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0ACBCF-528D-4695-90B1-ECFC430C3B43}"/>
              </a:ext>
            </a:extLst>
          </p:cNvPr>
          <p:cNvSpPr/>
          <p:nvPr/>
        </p:nvSpPr>
        <p:spPr>
          <a:xfrm>
            <a:off x="4231758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2E99BC-090D-4958-BA33-A4D98D6C3CD8}"/>
              </a:ext>
            </a:extLst>
          </p:cNvPr>
          <p:cNvSpPr/>
          <p:nvPr/>
        </p:nvSpPr>
        <p:spPr>
          <a:xfrm>
            <a:off x="6990316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633395-B53F-4E5F-AC3D-83205A5FC8D0}"/>
              </a:ext>
            </a:extLst>
          </p:cNvPr>
          <p:cNvSpPr txBox="1"/>
          <p:nvPr/>
        </p:nvSpPr>
        <p:spPr>
          <a:xfrm>
            <a:off x="3722400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7D802B-8061-47E6-86DF-658D747A6B55}"/>
              </a:ext>
            </a:extLst>
          </p:cNvPr>
          <p:cNvSpPr txBox="1"/>
          <p:nvPr/>
        </p:nvSpPr>
        <p:spPr>
          <a:xfrm>
            <a:off x="6476222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FF253D-E3FD-4663-8D48-728ACC50E325}"/>
              </a:ext>
            </a:extLst>
          </p:cNvPr>
          <p:cNvSpPr txBox="1"/>
          <p:nvPr/>
        </p:nvSpPr>
        <p:spPr>
          <a:xfrm>
            <a:off x="9230044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E4F1A0-8566-4E75-A591-67FD2C781803}"/>
              </a:ext>
            </a:extLst>
          </p:cNvPr>
          <p:cNvSpPr txBox="1"/>
          <p:nvPr/>
        </p:nvSpPr>
        <p:spPr>
          <a:xfrm>
            <a:off x="2063144" y="189529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688014B-904A-47CC-90AE-699F9061E6CE}"/>
              </a:ext>
            </a:extLst>
          </p:cNvPr>
          <p:cNvSpPr/>
          <p:nvPr/>
        </p:nvSpPr>
        <p:spPr>
          <a:xfrm>
            <a:off x="4231757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25F0BE-5FB0-4C34-983A-8D158E300B32}"/>
              </a:ext>
            </a:extLst>
          </p:cNvPr>
          <p:cNvSpPr txBox="1"/>
          <p:nvPr/>
        </p:nvSpPr>
        <p:spPr>
          <a:xfrm>
            <a:off x="4821701" y="189529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4204FC1-2D0E-434E-8419-C6484EA00AE6}"/>
              </a:ext>
            </a:extLst>
          </p:cNvPr>
          <p:cNvSpPr/>
          <p:nvPr/>
        </p:nvSpPr>
        <p:spPr>
          <a:xfrm>
            <a:off x="6990314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2ACA8E8-872C-4D17-89D1-167580132496}"/>
              </a:ext>
            </a:extLst>
          </p:cNvPr>
          <p:cNvSpPr txBox="1"/>
          <p:nvPr/>
        </p:nvSpPr>
        <p:spPr>
          <a:xfrm>
            <a:off x="7580258" y="189529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A89465A-8F3F-4EF2-82D9-C2C28FAD3108}"/>
              </a:ext>
            </a:extLst>
          </p:cNvPr>
          <p:cNvSpPr/>
          <p:nvPr/>
        </p:nvSpPr>
        <p:spPr>
          <a:xfrm>
            <a:off x="9748871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47DCF6F-4788-4B81-98CE-3E24F7E485F7}"/>
              </a:ext>
            </a:extLst>
          </p:cNvPr>
          <p:cNvSpPr txBox="1"/>
          <p:nvPr/>
        </p:nvSpPr>
        <p:spPr>
          <a:xfrm>
            <a:off x="10328182" y="189529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11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AC70A-0046-44F5-BF87-509F407BE9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935664" y="460567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2289355" y="891454"/>
            <a:ext cx="2412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FFB9C-9F43-4D85-9480-BCD6DD4847DE}"/>
              </a:ext>
            </a:extLst>
          </p:cNvPr>
          <p:cNvSpPr txBox="1"/>
          <p:nvPr/>
        </p:nvSpPr>
        <p:spPr>
          <a:xfrm>
            <a:off x="2289355" y="2663726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BA202-91FF-4AD7-985B-7DEBE4AD84E2}"/>
              </a:ext>
            </a:extLst>
          </p:cNvPr>
          <p:cNvSpPr txBox="1"/>
          <p:nvPr/>
        </p:nvSpPr>
        <p:spPr>
          <a:xfrm>
            <a:off x="1339621" y="2709892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44068-0C6B-4D8E-8428-E62B0F8294FF}"/>
              </a:ext>
            </a:extLst>
          </p:cNvPr>
          <p:cNvSpPr txBox="1"/>
          <p:nvPr/>
        </p:nvSpPr>
        <p:spPr>
          <a:xfrm>
            <a:off x="2289355" y="3477967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사용 기술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9DF80-6DDF-4D56-AD45-08BA0EBA1A64}"/>
              </a:ext>
            </a:extLst>
          </p:cNvPr>
          <p:cNvSpPr txBox="1"/>
          <p:nvPr/>
        </p:nvSpPr>
        <p:spPr>
          <a:xfrm>
            <a:off x="1339621" y="352413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CA4E2-DB61-44F8-8634-BC0D12F982FE}"/>
              </a:ext>
            </a:extLst>
          </p:cNvPr>
          <p:cNvSpPr txBox="1"/>
          <p:nvPr/>
        </p:nvSpPr>
        <p:spPr>
          <a:xfrm>
            <a:off x="2289355" y="4292208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구성 및 역할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B29BA-6597-4383-85D4-7AE42F80434E}"/>
              </a:ext>
            </a:extLst>
          </p:cNvPr>
          <p:cNvSpPr txBox="1"/>
          <p:nvPr/>
        </p:nvSpPr>
        <p:spPr>
          <a:xfrm>
            <a:off x="1339621" y="4338374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610BA-4B98-4236-8BF3-845AA8DB9B54}"/>
              </a:ext>
            </a:extLst>
          </p:cNvPr>
          <p:cNvSpPr txBox="1"/>
          <p:nvPr/>
        </p:nvSpPr>
        <p:spPr>
          <a:xfrm>
            <a:off x="2289355" y="5106449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UI/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기능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222CD-3D53-416F-B340-09037390F9BD}"/>
              </a:ext>
            </a:extLst>
          </p:cNvPr>
          <p:cNvSpPr txBox="1"/>
          <p:nvPr/>
        </p:nvSpPr>
        <p:spPr>
          <a:xfrm>
            <a:off x="1339621" y="5152615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#4,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40446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04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4E88966-74E6-4CB2-A4BB-B083851645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623" y="1397000"/>
            <a:ext cx="2737581" cy="32385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42AFB5-024D-4E2F-BDDD-3BF48924F8DD}"/>
              </a:ext>
            </a:extLst>
          </p:cNvPr>
          <p:cNvGrpSpPr/>
          <p:nvPr/>
        </p:nvGrpSpPr>
        <p:grpSpPr>
          <a:xfrm>
            <a:off x="2186457" y="5265993"/>
            <a:ext cx="2133918" cy="526508"/>
            <a:chOff x="1946116" y="4140200"/>
            <a:chExt cx="2133918" cy="5265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CF97924-55A7-42ED-BBF8-CCF092CF60FE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33C7CC-7B82-4E59-B0C9-6C4A88A8DE66}"/>
                </a:ext>
              </a:extLst>
            </p:cNvPr>
            <p:cNvSpPr txBox="1"/>
            <p:nvPr/>
          </p:nvSpPr>
          <p:spPr>
            <a:xfrm>
              <a:off x="1946116" y="4235821"/>
              <a:ext cx="21339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85327F-60EE-489E-B867-F30B6FDA5C58}"/>
              </a:ext>
            </a:extLst>
          </p:cNvPr>
          <p:cNvGrpSpPr/>
          <p:nvPr/>
        </p:nvGrpSpPr>
        <p:grpSpPr>
          <a:xfrm>
            <a:off x="7082893" y="1993900"/>
            <a:ext cx="3534003" cy="4610100"/>
            <a:chOff x="7044793" y="1993900"/>
            <a:chExt cx="3534003" cy="46101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44C37A9-ABB7-4516-8253-E20CE7BB3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6375" y="2213048"/>
              <a:ext cx="1560916" cy="337495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E27E80-F503-4C43-AE99-2AD9464F1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4793" y="1993900"/>
              <a:ext cx="3534003" cy="4610100"/>
            </a:xfrm>
            <a:prstGeom prst="rect">
              <a:avLst/>
            </a:prstGeom>
          </p:spPr>
        </p:pic>
      </p:grp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6108700" y="1625600"/>
            <a:ext cx="5740400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8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43555E-5038-46FC-9F6E-636F84AC62F0}"/>
              </a:ext>
            </a:extLst>
          </p:cNvPr>
          <p:cNvSpPr/>
          <p:nvPr/>
        </p:nvSpPr>
        <p:spPr>
          <a:xfrm>
            <a:off x="1371600" y="1810432"/>
            <a:ext cx="5051383" cy="1991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590465-E5C6-4239-B8C0-388C7F187FC7}"/>
              </a:ext>
            </a:extLst>
          </p:cNvPr>
          <p:cNvSpPr/>
          <p:nvPr/>
        </p:nvSpPr>
        <p:spPr>
          <a:xfrm>
            <a:off x="6675120" y="1810432"/>
            <a:ext cx="5051383" cy="1991360"/>
          </a:xfrm>
          <a:prstGeom prst="rect">
            <a:avLst/>
          </a:prstGeom>
          <a:solidFill>
            <a:srgbClr val="FDC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4E09CD-F231-43B5-A931-A19A984A12D9}"/>
              </a:ext>
            </a:extLst>
          </p:cNvPr>
          <p:cNvSpPr/>
          <p:nvPr/>
        </p:nvSpPr>
        <p:spPr>
          <a:xfrm>
            <a:off x="1371600" y="4007094"/>
            <a:ext cx="5051383" cy="1991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C32B26-88FA-4988-9B42-C42F8A4EE626}"/>
              </a:ext>
            </a:extLst>
          </p:cNvPr>
          <p:cNvSpPr/>
          <p:nvPr/>
        </p:nvSpPr>
        <p:spPr>
          <a:xfrm>
            <a:off x="6675120" y="4007094"/>
            <a:ext cx="5051383" cy="1991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B8CDFD-AF55-457B-ADB4-4ED198A434EC}"/>
              </a:ext>
            </a:extLst>
          </p:cNvPr>
          <p:cNvSpPr/>
          <p:nvPr/>
        </p:nvSpPr>
        <p:spPr>
          <a:xfrm>
            <a:off x="5754739" y="3133548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52FC2-90CD-4638-9103-133EA37160D4}"/>
              </a:ext>
            </a:extLst>
          </p:cNvPr>
          <p:cNvSpPr txBox="1"/>
          <p:nvPr/>
        </p:nvSpPr>
        <p:spPr>
          <a:xfrm>
            <a:off x="5877136" y="3175283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93CD22-CA1A-4DE4-93DF-B155278353BE}"/>
              </a:ext>
            </a:extLst>
          </p:cNvPr>
          <p:cNvSpPr/>
          <p:nvPr/>
        </p:nvSpPr>
        <p:spPr>
          <a:xfrm>
            <a:off x="6675120" y="3139387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E46C4D-02AF-4260-9FB4-4F78DCA26D07}"/>
              </a:ext>
            </a:extLst>
          </p:cNvPr>
          <p:cNvSpPr txBox="1"/>
          <p:nvPr/>
        </p:nvSpPr>
        <p:spPr>
          <a:xfrm>
            <a:off x="6737404" y="3181122"/>
            <a:ext cx="56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3A3F82-85E1-4236-8B86-3C9DAD1AEE5B}"/>
              </a:ext>
            </a:extLst>
          </p:cNvPr>
          <p:cNvSpPr/>
          <p:nvPr/>
        </p:nvSpPr>
        <p:spPr>
          <a:xfrm>
            <a:off x="5765352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A96F1-12F5-4FD7-90A6-A160EA798F75}"/>
              </a:ext>
            </a:extLst>
          </p:cNvPr>
          <p:cNvSpPr txBox="1"/>
          <p:nvPr/>
        </p:nvSpPr>
        <p:spPr>
          <a:xfrm>
            <a:off x="5858895" y="4048829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02BB34-CCB4-4CE8-B006-9F5094957DAC}"/>
              </a:ext>
            </a:extLst>
          </p:cNvPr>
          <p:cNvSpPr/>
          <p:nvPr/>
        </p:nvSpPr>
        <p:spPr>
          <a:xfrm>
            <a:off x="6675573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5F68B7-7517-4C32-87C5-80D19695E24E}"/>
              </a:ext>
            </a:extLst>
          </p:cNvPr>
          <p:cNvSpPr txBox="1"/>
          <p:nvPr/>
        </p:nvSpPr>
        <p:spPr>
          <a:xfrm>
            <a:off x="6805985" y="4048829"/>
            <a:ext cx="433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B594CE-7AE2-432F-B505-3B776F493177}"/>
              </a:ext>
            </a:extLst>
          </p:cNvPr>
          <p:cNvSpPr txBox="1"/>
          <p:nvPr/>
        </p:nvSpPr>
        <p:spPr>
          <a:xfrm>
            <a:off x="1611885" y="19489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AD75B1-F382-46C8-953E-DA09B49894C1}"/>
              </a:ext>
            </a:extLst>
          </p:cNvPr>
          <p:cNvSpPr txBox="1"/>
          <p:nvPr/>
        </p:nvSpPr>
        <p:spPr>
          <a:xfrm>
            <a:off x="9561246" y="19489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8BB83-E821-415F-96EF-BA7B91EA060D}"/>
              </a:ext>
            </a:extLst>
          </p:cNvPr>
          <p:cNvSpPr txBox="1"/>
          <p:nvPr/>
        </p:nvSpPr>
        <p:spPr>
          <a:xfrm>
            <a:off x="1611885" y="4137998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881F8-D475-4C18-B15F-78FF16DDE85D}"/>
              </a:ext>
            </a:extLst>
          </p:cNvPr>
          <p:cNvSpPr txBox="1"/>
          <p:nvPr/>
        </p:nvSpPr>
        <p:spPr>
          <a:xfrm>
            <a:off x="9561246" y="4137998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260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C290859-CD46-4285-86AE-425FD68615CD}"/>
              </a:ext>
            </a:extLst>
          </p:cNvPr>
          <p:cNvGrpSpPr/>
          <p:nvPr/>
        </p:nvGrpSpPr>
        <p:grpSpPr>
          <a:xfrm>
            <a:off x="1803401" y="1524000"/>
            <a:ext cx="3069185" cy="2283962"/>
            <a:chOff x="1803401" y="1524000"/>
            <a:chExt cx="3069185" cy="228396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E973822-BC2C-4AAE-B74F-902A0CBD0C6F}"/>
                </a:ext>
              </a:extLst>
            </p:cNvPr>
            <p:cNvSpPr/>
            <p:nvPr/>
          </p:nvSpPr>
          <p:spPr>
            <a:xfrm>
              <a:off x="1803401" y="1524000"/>
              <a:ext cx="3069185" cy="1517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824FD3C-DD7F-4B51-BF6C-272B78769C92}"/>
                </a:ext>
              </a:extLst>
            </p:cNvPr>
            <p:cNvGrpSpPr/>
            <p:nvPr/>
          </p:nvGrpSpPr>
          <p:grpSpPr>
            <a:xfrm>
              <a:off x="2248184" y="3224601"/>
              <a:ext cx="2179614" cy="583361"/>
              <a:chOff x="1407683" y="4140200"/>
              <a:chExt cx="3210777" cy="85934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9CA1F64-887C-4086-8F58-A4EDF83CB09B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D70AC-4DEC-43CE-A0A3-F1A1A5380A28}"/>
                  </a:ext>
                </a:extLst>
              </p:cNvPr>
              <p:cNvSpPr txBox="1"/>
              <p:nvPr/>
            </p:nvSpPr>
            <p:spPr>
              <a:xfrm>
                <a:off x="1407683" y="4410147"/>
                <a:ext cx="3210777" cy="589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제목을 입력하세요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6223FD-BDAB-4648-8A67-47298C1DA90B}"/>
              </a:ext>
            </a:extLst>
          </p:cNvPr>
          <p:cNvGrpSpPr/>
          <p:nvPr/>
        </p:nvGrpSpPr>
        <p:grpSpPr>
          <a:xfrm>
            <a:off x="5190733" y="1524000"/>
            <a:ext cx="3069185" cy="2283961"/>
            <a:chOff x="1574800" y="1397000"/>
            <a:chExt cx="4521200" cy="336449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35D9B9A-0C31-4061-B512-EE73B9F34603}"/>
                </a:ext>
              </a:extLst>
            </p:cNvPr>
            <p:cNvSpPr/>
            <p:nvPr/>
          </p:nvSpPr>
          <p:spPr>
            <a:xfrm>
              <a:off x="1574800" y="1397000"/>
              <a:ext cx="4521200" cy="22351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90B8CA7-8ED3-4D0B-B6FC-CC4046319EF3}"/>
                </a:ext>
              </a:extLst>
            </p:cNvPr>
            <p:cNvGrpSpPr/>
            <p:nvPr/>
          </p:nvGrpSpPr>
          <p:grpSpPr>
            <a:xfrm>
              <a:off x="2230008" y="3902145"/>
              <a:ext cx="3210777" cy="859347"/>
              <a:chOff x="1407683" y="4140200"/>
              <a:chExt cx="3210777" cy="859347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A893B85-507F-4CE1-8373-963C4581BA1A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66B741-05ED-442B-A1EE-88848D82889A}"/>
                  </a:ext>
                </a:extLst>
              </p:cNvPr>
              <p:cNvSpPr txBox="1"/>
              <p:nvPr/>
            </p:nvSpPr>
            <p:spPr>
              <a:xfrm>
                <a:off x="1407683" y="4410147"/>
                <a:ext cx="3210777" cy="589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제목을 입력하세요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614257A-8042-46AB-A717-2C7F9AA5898F}"/>
              </a:ext>
            </a:extLst>
          </p:cNvPr>
          <p:cNvGrpSpPr/>
          <p:nvPr/>
        </p:nvGrpSpPr>
        <p:grpSpPr>
          <a:xfrm>
            <a:off x="1803401" y="3982576"/>
            <a:ext cx="3069185" cy="2283961"/>
            <a:chOff x="1574800" y="1397000"/>
            <a:chExt cx="4521200" cy="336449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ED4C24-1F62-4AE6-B17D-CA77053AF76E}"/>
                </a:ext>
              </a:extLst>
            </p:cNvPr>
            <p:cNvSpPr/>
            <p:nvPr/>
          </p:nvSpPr>
          <p:spPr>
            <a:xfrm>
              <a:off x="1574800" y="1397000"/>
              <a:ext cx="4521200" cy="22351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9D82E63-2B11-43E6-8022-32E02061D822}"/>
                </a:ext>
              </a:extLst>
            </p:cNvPr>
            <p:cNvGrpSpPr/>
            <p:nvPr/>
          </p:nvGrpSpPr>
          <p:grpSpPr>
            <a:xfrm>
              <a:off x="2230008" y="3902145"/>
              <a:ext cx="3210777" cy="859347"/>
              <a:chOff x="1407683" y="4140200"/>
              <a:chExt cx="3210777" cy="85934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DF9A53F4-E68E-4CD6-BAE2-9103F6744CC8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FD4C7E-091A-401C-B6AD-C1830040EC3C}"/>
                  </a:ext>
                </a:extLst>
              </p:cNvPr>
              <p:cNvSpPr txBox="1"/>
              <p:nvPr/>
            </p:nvSpPr>
            <p:spPr>
              <a:xfrm>
                <a:off x="1407683" y="4410147"/>
                <a:ext cx="3210777" cy="589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제목을 입력하세요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C0A5F1-074A-4124-ADAF-AEC5D0819C4C}"/>
              </a:ext>
            </a:extLst>
          </p:cNvPr>
          <p:cNvGrpSpPr/>
          <p:nvPr/>
        </p:nvGrpSpPr>
        <p:grpSpPr>
          <a:xfrm>
            <a:off x="5190731" y="3982576"/>
            <a:ext cx="3069185" cy="2283961"/>
            <a:chOff x="1574800" y="1397000"/>
            <a:chExt cx="4521200" cy="336449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1E7F0B4-FF91-4C46-9C5F-0B264E395E94}"/>
                </a:ext>
              </a:extLst>
            </p:cNvPr>
            <p:cNvSpPr/>
            <p:nvPr/>
          </p:nvSpPr>
          <p:spPr>
            <a:xfrm>
              <a:off x="1574800" y="1397000"/>
              <a:ext cx="4521200" cy="22351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B958415-667F-4A94-B7B7-2CEF5C33B34C}"/>
                </a:ext>
              </a:extLst>
            </p:cNvPr>
            <p:cNvGrpSpPr/>
            <p:nvPr/>
          </p:nvGrpSpPr>
          <p:grpSpPr>
            <a:xfrm>
              <a:off x="2230008" y="3902145"/>
              <a:ext cx="3210777" cy="859347"/>
              <a:chOff x="1407683" y="4140200"/>
              <a:chExt cx="3210777" cy="859347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6C23FD7-B6D5-41BF-90EC-C348CA04F00B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209A5D-D4EB-440E-B8AA-EA5F3D55AC22}"/>
                  </a:ext>
                </a:extLst>
              </p:cNvPr>
              <p:cNvSpPr txBox="1"/>
              <p:nvPr/>
            </p:nvSpPr>
            <p:spPr>
              <a:xfrm>
                <a:off x="1407683" y="4410147"/>
                <a:ext cx="3210777" cy="589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제목을 입력하세요</a:t>
                </a: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96EB7A0-AAE7-47A5-827E-ABA35F155D49}"/>
              </a:ext>
            </a:extLst>
          </p:cNvPr>
          <p:cNvGrpSpPr/>
          <p:nvPr/>
        </p:nvGrpSpPr>
        <p:grpSpPr>
          <a:xfrm>
            <a:off x="8578065" y="1524000"/>
            <a:ext cx="3069185" cy="2283962"/>
            <a:chOff x="1574799" y="1397000"/>
            <a:chExt cx="4521200" cy="336449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26B5328-ED6B-4AA0-8723-50614E6CA75E}"/>
                </a:ext>
              </a:extLst>
            </p:cNvPr>
            <p:cNvSpPr/>
            <p:nvPr/>
          </p:nvSpPr>
          <p:spPr>
            <a:xfrm>
              <a:off x="1574799" y="1397000"/>
              <a:ext cx="4521200" cy="22351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B85ECBB-8273-4987-AE7F-ED3A6E043357}"/>
                </a:ext>
              </a:extLst>
            </p:cNvPr>
            <p:cNvGrpSpPr/>
            <p:nvPr/>
          </p:nvGrpSpPr>
          <p:grpSpPr>
            <a:xfrm>
              <a:off x="2230007" y="3902146"/>
              <a:ext cx="3210778" cy="859346"/>
              <a:chOff x="1407683" y="4140200"/>
              <a:chExt cx="3210777" cy="85934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85D8F31-7D2C-40FC-9DCB-BBAC6D9A29D4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D87514-06C2-4274-BDB1-B9A36F900F13}"/>
                  </a:ext>
                </a:extLst>
              </p:cNvPr>
              <p:cNvSpPr txBox="1"/>
              <p:nvPr/>
            </p:nvSpPr>
            <p:spPr>
              <a:xfrm>
                <a:off x="1407683" y="4410147"/>
                <a:ext cx="3210777" cy="589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제목을 입력하세요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A13A374-FE27-4D19-B1EC-C8C0EC5AB144}"/>
              </a:ext>
            </a:extLst>
          </p:cNvPr>
          <p:cNvGrpSpPr/>
          <p:nvPr/>
        </p:nvGrpSpPr>
        <p:grpSpPr>
          <a:xfrm>
            <a:off x="8578062" y="3982575"/>
            <a:ext cx="3069185" cy="2283962"/>
            <a:chOff x="1574799" y="1397000"/>
            <a:chExt cx="4521200" cy="336449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7123467-1B5B-4AD7-B8AD-6929339DFE8E}"/>
                </a:ext>
              </a:extLst>
            </p:cNvPr>
            <p:cNvSpPr/>
            <p:nvPr/>
          </p:nvSpPr>
          <p:spPr>
            <a:xfrm>
              <a:off x="1574799" y="1397000"/>
              <a:ext cx="4521200" cy="22351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19115EE-3FB2-4045-9703-1E3DB2E3AFDA}"/>
                </a:ext>
              </a:extLst>
            </p:cNvPr>
            <p:cNvGrpSpPr/>
            <p:nvPr/>
          </p:nvGrpSpPr>
          <p:grpSpPr>
            <a:xfrm>
              <a:off x="2230007" y="3902146"/>
              <a:ext cx="3210778" cy="859346"/>
              <a:chOff x="1407683" y="4140200"/>
              <a:chExt cx="3210777" cy="859347"/>
            </a:xfrm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4E4CBDA-FC22-4B25-9456-CB4A1E095021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72DC2B-DBAF-46C7-BA68-C7D273F62FD4}"/>
                  </a:ext>
                </a:extLst>
              </p:cNvPr>
              <p:cNvSpPr txBox="1"/>
              <p:nvPr/>
            </p:nvSpPr>
            <p:spPr>
              <a:xfrm>
                <a:off x="1407683" y="4410147"/>
                <a:ext cx="3210777" cy="589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0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83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464F5A-F29D-4736-8B46-F0E84447E51A}"/>
              </a:ext>
            </a:extLst>
          </p:cNvPr>
          <p:cNvSpPr txBox="1"/>
          <p:nvPr/>
        </p:nvSpPr>
        <p:spPr>
          <a:xfrm>
            <a:off x="1645119" y="5581204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C441F-3A71-49C3-A25D-6A993966E967}"/>
              </a:ext>
            </a:extLst>
          </p:cNvPr>
          <p:cNvSpPr/>
          <p:nvPr/>
        </p:nvSpPr>
        <p:spPr>
          <a:xfrm>
            <a:off x="1392870" y="1901098"/>
            <a:ext cx="2452467" cy="3268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A3A2C-F337-446D-B4F7-8813797E586D}"/>
              </a:ext>
            </a:extLst>
          </p:cNvPr>
          <p:cNvSpPr txBox="1"/>
          <p:nvPr/>
        </p:nvSpPr>
        <p:spPr>
          <a:xfrm>
            <a:off x="4314567" y="5581204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 입력하세요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F3AB31A-47E5-4E48-A8FD-70DADCB2D2AB}"/>
              </a:ext>
            </a:extLst>
          </p:cNvPr>
          <p:cNvSpPr/>
          <p:nvPr/>
        </p:nvSpPr>
        <p:spPr>
          <a:xfrm>
            <a:off x="4062318" y="1901098"/>
            <a:ext cx="2452467" cy="3268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0FAE70B-AF09-4B16-B08B-93176F01AE0A}"/>
              </a:ext>
            </a:extLst>
          </p:cNvPr>
          <p:cNvSpPr txBox="1"/>
          <p:nvPr/>
        </p:nvSpPr>
        <p:spPr>
          <a:xfrm>
            <a:off x="6984015" y="5581204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 입력하세요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33B95F8-20F4-4758-8E97-0E28B6F36EA2}"/>
              </a:ext>
            </a:extLst>
          </p:cNvPr>
          <p:cNvSpPr/>
          <p:nvPr/>
        </p:nvSpPr>
        <p:spPr>
          <a:xfrm>
            <a:off x="6731766" y="1901098"/>
            <a:ext cx="2452467" cy="3268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966686E-7931-40DB-A0A5-D73751657178}"/>
              </a:ext>
            </a:extLst>
          </p:cNvPr>
          <p:cNvSpPr txBox="1"/>
          <p:nvPr/>
        </p:nvSpPr>
        <p:spPr>
          <a:xfrm>
            <a:off x="9653463" y="5581204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 입력하세요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FFE76EE-BD13-4EC5-8E30-F0CE0B8A48F5}"/>
              </a:ext>
            </a:extLst>
          </p:cNvPr>
          <p:cNvSpPr/>
          <p:nvPr/>
        </p:nvSpPr>
        <p:spPr>
          <a:xfrm>
            <a:off x="9401214" y="1901098"/>
            <a:ext cx="2452467" cy="3268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C9C3F229-5D83-4BDF-B394-37A313B103F4}"/>
              </a:ext>
            </a:extLst>
          </p:cNvPr>
          <p:cNvCxnSpPr/>
          <p:nvPr/>
        </p:nvCxnSpPr>
        <p:spPr>
          <a:xfrm>
            <a:off x="2332861" y="5473700"/>
            <a:ext cx="5724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7D6F4C1B-967C-429E-B222-BEF53E8A4C8B}"/>
              </a:ext>
            </a:extLst>
          </p:cNvPr>
          <p:cNvCxnSpPr/>
          <p:nvPr/>
        </p:nvCxnSpPr>
        <p:spPr>
          <a:xfrm>
            <a:off x="5002309" y="5473700"/>
            <a:ext cx="5724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67134CBC-C853-4F12-9F9E-7D9C69C6B566}"/>
              </a:ext>
            </a:extLst>
          </p:cNvPr>
          <p:cNvCxnSpPr/>
          <p:nvPr/>
        </p:nvCxnSpPr>
        <p:spPr>
          <a:xfrm>
            <a:off x="7671757" y="5473700"/>
            <a:ext cx="5724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83A6446F-2986-4829-A42D-AFFEB9BA38B3}"/>
              </a:ext>
            </a:extLst>
          </p:cNvPr>
          <p:cNvCxnSpPr/>
          <p:nvPr/>
        </p:nvCxnSpPr>
        <p:spPr>
          <a:xfrm>
            <a:off x="10341205" y="5473700"/>
            <a:ext cx="5724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13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37CB7B-B705-4FE7-95CE-CC412375AB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58DE05-4091-4161-8E1F-674635CE2A99}"/>
              </a:ext>
            </a:extLst>
          </p:cNvPr>
          <p:cNvSpPr/>
          <p:nvPr/>
        </p:nvSpPr>
        <p:spPr>
          <a:xfrm>
            <a:off x="6451600" y="2527300"/>
            <a:ext cx="5740400" cy="25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233E7-FEB4-4ACB-B15F-AF631AF9B042}"/>
              </a:ext>
            </a:extLst>
          </p:cNvPr>
          <p:cNvSpPr txBox="1"/>
          <p:nvPr/>
        </p:nvSpPr>
        <p:spPr>
          <a:xfrm>
            <a:off x="6578600" y="3022600"/>
            <a:ext cx="415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807B-62F3-47D8-8970-DC3BC4F38D5B}"/>
              </a:ext>
            </a:extLst>
          </p:cNvPr>
          <p:cNvSpPr txBox="1"/>
          <p:nvPr/>
        </p:nvSpPr>
        <p:spPr>
          <a:xfrm>
            <a:off x="6591300" y="3721675"/>
            <a:ext cx="5047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+mn-ea"/>
              </a:rPr>
              <a:t>어머니 한 헤는 내일 계절이 까닭입니다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새겨지는 </a:t>
            </a:r>
            <a:r>
              <a:rPr lang="ko-KR" altLang="en-US" dirty="0" err="1">
                <a:latin typeface="+mn-ea"/>
              </a:rPr>
              <a:t>마디씩</a:t>
            </a:r>
            <a:r>
              <a:rPr lang="ko-KR" altLang="en-US" dirty="0">
                <a:latin typeface="+mn-ea"/>
              </a:rPr>
              <a:t> 위에 아침이 가을 별 하나에 </a:t>
            </a:r>
            <a:r>
              <a:rPr lang="ko-KR" altLang="en-US" dirty="0" err="1">
                <a:latin typeface="+mn-ea"/>
              </a:rPr>
              <a:t>라이너</a:t>
            </a:r>
            <a:r>
              <a:rPr lang="ko-KR" altLang="en-US" dirty="0">
                <a:latin typeface="+mn-ea"/>
              </a:rPr>
              <a:t> 이런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별 것은 어머니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그리워 까닭입니다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어머니 사랑과 한 이네들은 불러 별빛이 둘 않은 어머님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거외다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말 묻힌 노루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소학교 </a:t>
            </a:r>
            <a:r>
              <a:rPr lang="ko-KR" altLang="en-US" dirty="0" err="1">
                <a:latin typeface="+mn-ea"/>
              </a:rPr>
              <a:t>마디씩</a:t>
            </a:r>
            <a:r>
              <a:rPr lang="ko-KR" altLang="en-US" dirty="0">
                <a:latin typeface="+mn-ea"/>
              </a:rPr>
              <a:t> 흙으로 이 까닭입니다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아름다운 옥 마리아 별 흙으로 않은 </a:t>
            </a:r>
            <a:r>
              <a:rPr lang="ko-KR" altLang="en-US" dirty="0" err="1">
                <a:latin typeface="+mn-ea"/>
              </a:rPr>
              <a:t>마디씩</a:t>
            </a:r>
            <a:r>
              <a:rPr lang="ko-KR" altLang="en-US" dirty="0">
                <a:latin typeface="+mn-ea"/>
              </a:rPr>
              <a:t>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하나에 풀이 무성할 언덕 벌레는 둘 버리었습니다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이웃 이네들은 벌써 우는 자랑처럼 불러 듯합니다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이름과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하나에 내 하나에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지나가는 헤는 하나에 오면 우는 써 잔디가 까닭이요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릴케</a:t>
            </a:r>
            <a:r>
              <a:rPr lang="ko-KR" altLang="en-US" dirty="0">
                <a:latin typeface="+mn-ea"/>
              </a:rPr>
              <a:t> 계십니다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33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0A0BE9-B6DA-4633-B40E-CC4FFEE122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863201-EC74-4DCB-8F1C-473AD991A587}"/>
              </a:ext>
            </a:extLst>
          </p:cNvPr>
          <p:cNvSpPr/>
          <p:nvPr/>
        </p:nvSpPr>
        <p:spPr>
          <a:xfrm>
            <a:off x="355600" y="2527300"/>
            <a:ext cx="5740400" cy="25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85901-8D7F-4C1C-B983-DFA963BD602F}"/>
              </a:ext>
            </a:extLst>
          </p:cNvPr>
          <p:cNvSpPr txBox="1"/>
          <p:nvPr/>
        </p:nvSpPr>
        <p:spPr>
          <a:xfrm>
            <a:off x="482600" y="3022600"/>
            <a:ext cx="415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69F8D-C0AA-4BBD-A0FD-5F5A93B8B979}"/>
              </a:ext>
            </a:extLst>
          </p:cNvPr>
          <p:cNvSpPr txBox="1"/>
          <p:nvPr/>
        </p:nvSpPr>
        <p:spPr>
          <a:xfrm>
            <a:off x="495300" y="3721675"/>
            <a:ext cx="5047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+mn-ea"/>
              </a:rPr>
              <a:t>어머니 한 헤는 내일 계절이 까닭입니다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새겨지는 </a:t>
            </a:r>
            <a:r>
              <a:rPr lang="ko-KR" altLang="en-US" dirty="0" err="1">
                <a:latin typeface="+mn-ea"/>
              </a:rPr>
              <a:t>마디씩</a:t>
            </a:r>
            <a:r>
              <a:rPr lang="ko-KR" altLang="en-US" dirty="0">
                <a:latin typeface="+mn-ea"/>
              </a:rPr>
              <a:t> 위에 아침이 가을 별 하나에 </a:t>
            </a:r>
            <a:r>
              <a:rPr lang="ko-KR" altLang="en-US" dirty="0" err="1">
                <a:latin typeface="+mn-ea"/>
              </a:rPr>
              <a:t>라이너</a:t>
            </a:r>
            <a:r>
              <a:rPr lang="ko-KR" altLang="en-US" dirty="0">
                <a:latin typeface="+mn-ea"/>
              </a:rPr>
              <a:t> 이런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별 것은 어머니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그리워 까닭입니다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어머니 사랑과 한 이네들은 불러 별빛이 둘 않은 어머님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거외다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말 묻힌 노루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소학교 </a:t>
            </a:r>
            <a:r>
              <a:rPr lang="ko-KR" altLang="en-US" dirty="0" err="1">
                <a:latin typeface="+mn-ea"/>
              </a:rPr>
              <a:t>마디씩</a:t>
            </a:r>
            <a:r>
              <a:rPr lang="ko-KR" altLang="en-US" dirty="0">
                <a:latin typeface="+mn-ea"/>
              </a:rPr>
              <a:t> 흙으로 이 까닭입니다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아름다운 옥 마리아 별 흙으로 않은 </a:t>
            </a:r>
            <a:r>
              <a:rPr lang="ko-KR" altLang="en-US" dirty="0" err="1">
                <a:latin typeface="+mn-ea"/>
              </a:rPr>
              <a:t>마디씩</a:t>
            </a:r>
            <a:r>
              <a:rPr lang="ko-KR" altLang="en-US" dirty="0">
                <a:latin typeface="+mn-ea"/>
              </a:rPr>
              <a:t>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하나에 풀이 무성할 언덕 벌레는 둘 버리었습니다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이웃 이네들은 벌써 우는 자랑처럼 불러 듯합니다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이름과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하나에 내 하나에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지나가는 헤는 하나에 오면 우는 써 잔디가 까닭이요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릴케</a:t>
            </a:r>
            <a:r>
              <a:rPr lang="ko-KR" altLang="en-US" dirty="0">
                <a:latin typeface="+mn-ea"/>
              </a:rPr>
              <a:t> 계십니다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762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890276-709A-48C9-B213-907F710B1E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266CA-2035-4FE3-825A-5BB0EEF6DBEF}"/>
              </a:ext>
            </a:extLst>
          </p:cNvPr>
          <p:cNvSpPr txBox="1"/>
          <p:nvPr/>
        </p:nvSpPr>
        <p:spPr>
          <a:xfrm>
            <a:off x="3388367" y="889000"/>
            <a:ext cx="5415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1950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63F429A-A815-47F3-957B-71B8E193FCF6}"/>
              </a:ext>
            </a:extLst>
          </p:cNvPr>
          <p:cNvGrpSpPr/>
          <p:nvPr/>
        </p:nvGrpSpPr>
        <p:grpSpPr>
          <a:xfrm>
            <a:off x="3565451" y="2405321"/>
            <a:ext cx="5061098" cy="2047358"/>
            <a:chOff x="3565451" y="2405321"/>
            <a:chExt cx="5061098" cy="20473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5B5717-EC7D-4532-9EA0-C6DEA3C7D479}"/>
                </a:ext>
              </a:extLst>
            </p:cNvPr>
            <p:cNvSpPr/>
            <p:nvPr/>
          </p:nvSpPr>
          <p:spPr>
            <a:xfrm>
              <a:off x="3565451" y="2405321"/>
              <a:ext cx="5061098" cy="20473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8D38E2-9E50-443A-873E-41D668A89244}"/>
                </a:ext>
              </a:extLst>
            </p:cNvPr>
            <p:cNvSpPr txBox="1"/>
            <p:nvPr/>
          </p:nvSpPr>
          <p:spPr>
            <a:xfrm>
              <a:off x="4741302" y="3075057"/>
              <a:ext cx="27093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3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7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F8D27AB-B7A4-4F0F-A738-8EBADDCCC7FF}"/>
              </a:ext>
            </a:extLst>
          </p:cNvPr>
          <p:cNvSpPr/>
          <p:nvPr/>
        </p:nvSpPr>
        <p:spPr>
          <a:xfrm>
            <a:off x="6573567" y="1667082"/>
            <a:ext cx="5024953" cy="41699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오른쪽 중괄호 129">
            <a:extLst>
              <a:ext uri="{FF2B5EF4-FFF2-40B4-BE49-F238E27FC236}">
                <a16:creationId xmlns:a16="http://schemas.microsoft.com/office/drawing/2014/main" id="{D4B740B7-B68F-4346-934E-9817FE0E57D9}"/>
              </a:ext>
            </a:extLst>
          </p:cNvPr>
          <p:cNvSpPr/>
          <p:nvPr/>
        </p:nvSpPr>
        <p:spPr>
          <a:xfrm>
            <a:off x="5931908" y="1950297"/>
            <a:ext cx="427828" cy="3777047"/>
          </a:xfrm>
          <a:prstGeom prst="rightBrace">
            <a:avLst>
              <a:gd name="adj1" fmla="val 587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42" y="4724180"/>
            <a:ext cx="628788" cy="1151516"/>
          </a:xfrm>
          <a:prstGeom prst="rect">
            <a:avLst/>
          </a:prstGeom>
        </p:spPr>
      </p:pic>
      <p:pic>
        <p:nvPicPr>
          <p:cNvPr id="69" name="Google Shape;677;p34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951" b="951"/>
          <a:stretch/>
        </p:blipFill>
        <p:spPr>
          <a:xfrm>
            <a:off x="9279315" y="3180492"/>
            <a:ext cx="1391508" cy="133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8900" y="4413619"/>
            <a:ext cx="1392599" cy="131683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7312" y="1827475"/>
            <a:ext cx="1343576" cy="1237983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4D7A3E-26E5-423C-B747-A2798C051A40}"/>
              </a:ext>
            </a:extLst>
          </p:cNvPr>
          <p:cNvGrpSpPr/>
          <p:nvPr/>
        </p:nvGrpSpPr>
        <p:grpSpPr>
          <a:xfrm>
            <a:off x="625946" y="1705749"/>
            <a:ext cx="5061098" cy="2519916"/>
            <a:chOff x="489097" y="499731"/>
            <a:chExt cx="5061098" cy="2519916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72BE64-436F-4037-A2FF-68FA45EA2BA8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05313D4-4105-4233-8FE8-0B7DDA85C05E}"/>
                </a:ext>
              </a:extLst>
            </p:cNvPr>
            <p:cNvSpPr txBox="1"/>
            <p:nvPr/>
          </p:nvSpPr>
          <p:spPr>
            <a:xfrm>
              <a:off x="645744" y="676023"/>
              <a:ext cx="221567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Fira Code"/>
                  <a:ea typeface="Fira Code"/>
                  <a:cs typeface="Fira Code"/>
                  <a:sym typeface="Fira Code"/>
                </a:rPr>
                <a:t>Languages</a:t>
              </a:r>
            </a:p>
            <a:p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6430735-2895-457E-9FD6-FA3F7260C06E}"/>
                </a:ext>
              </a:extLst>
            </p:cNvPr>
            <p:cNvSpPr txBox="1"/>
            <p:nvPr/>
          </p:nvSpPr>
          <p:spPr>
            <a:xfrm>
              <a:off x="534254" y="1322030"/>
              <a:ext cx="4974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Python, Bootstrap, Java, JSP, HTML,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JavaScrip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, CSS, Spring, CRUD</a:t>
              </a:r>
              <a:endParaRPr lang="ko-KR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C4D7A3E-26E5-423C-B747-A2798C051A40}"/>
              </a:ext>
            </a:extLst>
          </p:cNvPr>
          <p:cNvGrpSpPr/>
          <p:nvPr/>
        </p:nvGrpSpPr>
        <p:grpSpPr>
          <a:xfrm>
            <a:off x="625946" y="4538889"/>
            <a:ext cx="5061098" cy="1336807"/>
            <a:chOff x="489097" y="481146"/>
            <a:chExt cx="5061098" cy="2538501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E72BE64-436F-4037-A2FF-68FA45EA2BA8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5313D4-4105-4233-8FE8-0B7DDA85C05E}"/>
                </a:ext>
              </a:extLst>
            </p:cNvPr>
            <p:cNvSpPr txBox="1"/>
            <p:nvPr/>
          </p:nvSpPr>
          <p:spPr>
            <a:xfrm>
              <a:off x="534254" y="481146"/>
              <a:ext cx="1883849" cy="1052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3000" b="1" dirty="0" smtClean="0">
                  <a:solidFill>
                    <a:schemeClr val="bg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Database</a:t>
              </a:r>
              <a:endParaRPr lang="ko-KR" alt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6430735-2895-457E-9FD6-FA3F7260C06E}"/>
                </a:ext>
              </a:extLst>
            </p:cNvPr>
            <p:cNvSpPr txBox="1"/>
            <p:nvPr/>
          </p:nvSpPr>
          <p:spPr>
            <a:xfrm>
              <a:off x="645744" y="1633507"/>
              <a:ext cx="3983307" cy="759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MariaDB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Sql</a:t>
              </a:r>
              <a:endParaRPr lang="ko-KR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32" name="Google Shape;67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1166" y="3225851"/>
            <a:ext cx="1630551" cy="9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67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43387" y="1960605"/>
            <a:ext cx="1208300" cy="8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67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26706" y="4677054"/>
            <a:ext cx="730800" cy="73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63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212828" y="250148"/>
            <a:ext cx="2388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맡은 역할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1392871" y="1510120"/>
            <a:ext cx="3240406" cy="3622152"/>
            <a:chOff x="1392871" y="1510120"/>
            <a:chExt cx="3240406" cy="36221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DE6E54C-78E5-4440-A7CC-68E0EC0A1DF4}"/>
                </a:ext>
              </a:extLst>
            </p:cNvPr>
            <p:cNvSpPr/>
            <p:nvPr/>
          </p:nvSpPr>
          <p:spPr>
            <a:xfrm>
              <a:off x="1392871" y="1510120"/>
              <a:ext cx="3240406" cy="2349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4793718"/>
              <a:ext cx="3240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err="1" smtClean="0"/>
                <a:t>팀장직이자</a:t>
              </a:r>
              <a:r>
                <a:rPr lang="ko-KR" altLang="en-US" sz="1600" dirty="0" smtClean="0"/>
                <a:t> </a:t>
              </a:r>
              <a:r>
                <a:rPr lang="ko-KR" altLang="en-US" sz="1600" dirty="0" err="1" smtClean="0"/>
                <a:t>헤드이자</a:t>
              </a:r>
              <a:r>
                <a:rPr lang="ko-KR" altLang="en-US" sz="1600" dirty="0" smtClean="0"/>
                <a:t> 수장이자</a:t>
              </a:r>
              <a:endParaRPr lang="ko-KR" altLang="en-US" sz="1600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2603346" y="4140200"/>
              <a:ext cx="819455" cy="464953"/>
              <a:chOff x="2603346" y="4140200"/>
              <a:chExt cx="819455" cy="464953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2603346" y="4235821"/>
                <a:ext cx="819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pc="-15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백광호</a:t>
                </a:r>
                <a:endPara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4F912C-0085-4186-B591-3E618411DD1D}"/>
              </a:ext>
            </a:extLst>
          </p:cNvPr>
          <p:cNvGrpSpPr/>
          <p:nvPr/>
        </p:nvGrpSpPr>
        <p:grpSpPr>
          <a:xfrm>
            <a:off x="5000783" y="1510120"/>
            <a:ext cx="3240406" cy="3622152"/>
            <a:chOff x="1392870" y="1573620"/>
            <a:chExt cx="3306721" cy="362215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4B32F02-8B9D-4520-A679-A42771434E2F}"/>
                </a:ext>
              </a:extLst>
            </p:cNvPr>
            <p:cNvSpPr/>
            <p:nvPr/>
          </p:nvSpPr>
          <p:spPr>
            <a:xfrm>
              <a:off x="1392870" y="1573620"/>
              <a:ext cx="3306721" cy="2349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5361CB-5E04-47E5-B454-FB9B1A9C21D4}"/>
                </a:ext>
              </a:extLst>
            </p:cNvPr>
            <p:cNvSpPr txBox="1"/>
            <p:nvPr/>
          </p:nvSpPr>
          <p:spPr>
            <a:xfrm>
              <a:off x="1392870" y="4857218"/>
              <a:ext cx="330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smtClean="0"/>
                <a:t>팀의 음주가무를 담당</a:t>
              </a:r>
              <a:endParaRPr lang="ko-KR" altLang="en-US" sz="16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68EEC0A-58CA-400F-968C-D3E46C257122}"/>
                </a:ext>
              </a:extLst>
            </p:cNvPr>
            <p:cNvCxnSpPr/>
            <p:nvPr/>
          </p:nvCxnSpPr>
          <p:spPr>
            <a:xfrm>
              <a:off x="2754130" y="4203700"/>
              <a:ext cx="584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93848-BA6F-4E69-92D1-0C5A8566A83B}"/>
                </a:ext>
              </a:extLst>
            </p:cNvPr>
            <p:cNvSpPr txBox="1"/>
            <p:nvPr/>
          </p:nvSpPr>
          <p:spPr>
            <a:xfrm>
              <a:off x="2628118" y="4299321"/>
              <a:ext cx="836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우주호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FD0AAF-02A7-44F2-AF63-FC09FC91B2C1}"/>
              </a:ext>
            </a:extLst>
          </p:cNvPr>
          <p:cNvGrpSpPr/>
          <p:nvPr/>
        </p:nvGrpSpPr>
        <p:grpSpPr>
          <a:xfrm>
            <a:off x="8608695" y="1510120"/>
            <a:ext cx="3240406" cy="3622152"/>
            <a:chOff x="1392870" y="1573620"/>
            <a:chExt cx="3306721" cy="362215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AA5FB0-616A-4267-8CEF-AC57608056EF}"/>
                </a:ext>
              </a:extLst>
            </p:cNvPr>
            <p:cNvSpPr/>
            <p:nvPr/>
          </p:nvSpPr>
          <p:spPr>
            <a:xfrm>
              <a:off x="1392870" y="1573620"/>
              <a:ext cx="3306721" cy="2349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DD74B6-080F-4590-A473-505413763083}"/>
                </a:ext>
              </a:extLst>
            </p:cNvPr>
            <p:cNvSpPr txBox="1"/>
            <p:nvPr/>
          </p:nvSpPr>
          <p:spPr>
            <a:xfrm>
              <a:off x="1392870" y="4857218"/>
              <a:ext cx="330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smtClean="0"/>
                <a:t>소일거리전문</a:t>
              </a:r>
              <a:endParaRPr lang="ko-KR" altLang="en-US" sz="16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DB904B5-576D-47B8-8B7F-445BC7DE5D42}"/>
                </a:ext>
              </a:extLst>
            </p:cNvPr>
            <p:cNvCxnSpPr/>
            <p:nvPr/>
          </p:nvCxnSpPr>
          <p:spPr>
            <a:xfrm>
              <a:off x="2754130" y="4203700"/>
              <a:ext cx="584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CD54BE-3BDD-4D5C-8D40-6E9AF9C87890}"/>
                </a:ext>
              </a:extLst>
            </p:cNvPr>
            <p:cNvSpPr txBox="1"/>
            <p:nvPr/>
          </p:nvSpPr>
          <p:spPr>
            <a:xfrm>
              <a:off x="2628118" y="4299321"/>
              <a:ext cx="836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문성천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9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계획도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07A602-C04B-4166-86CB-429A49EB1EF5}"/>
              </a:ext>
            </a:extLst>
          </p:cNvPr>
          <p:cNvGrpSpPr/>
          <p:nvPr/>
        </p:nvGrpSpPr>
        <p:grpSpPr>
          <a:xfrm>
            <a:off x="1841501" y="1541961"/>
            <a:ext cx="7950183" cy="4658408"/>
            <a:chOff x="1188602" y="783528"/>
            <a:chExt cx="9176236" cy="5174552"/>
          </a:xfrm>
        </p:grpSpPr>
        <p:cxnSp>
          <p:nvCxnSpPr>
            <p:cNvPr id="60" name="꺾인 연결선 220">
              <a:extLst>
                <a:ext uri="{FF2B5EF4-FFF2-40B4-BE49-F238E27FC236}">
                  <a16:creationId xmlns:a16="http://schemas.microsoft.com/office/drawing/2014/main" id="{415D21C9-9DDF-4A15-8E00-ECB752B5DD66}"/>
                </a:ext>
              </a:extLst>
            </p:cNvPr>
            <p:cNvCxnSpPr/>
            <p:nvPr/>
          </p:nvCxnSpPr>
          <p:spPr>
            <a:xfrm rot="16200000" flipV="1">
              <a:off x="7569711" y="2126739"/>
              <a:ext cx="538732" cy="3486154"/>
            </a:xfrm>
            <a:prstGeom prst="bentConnector2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 189">
              <a:extLst>
                <a:ext uri="{FF2B5EF4-FFF2-40B4-BE49-F238E27FC236}">
                  <a16:creationId xmlns:a16="http://schemas.microsoft.com/office/drawing/2014/main" id="{B495A22E-BA5D-4EBD-940F-2939C57E81A7}"/>
                </a:ext>
              </a:extLst>
            </p:cNvPr>
            <p:cNvCxnSpPr/>
            <p:nvPr/>
          </p:nvCxnSpPr>
          <p:spPr>
            <a:xfrm rot="16200000" flipH="1">
              <a:off x="6320449" y="4406539"/>
              <a:ext cx="320535" cy="769434"/>
            </a:xfrm>
            <a:prstGeom prst="bentConnector3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190">
              <a:extLst>
                <a:ext uri="{FF2B5EF4-FFF2-40B4-BE49-F238E27FC236}">
                  <a16:creationId xmlns:a16="http://schemas.microsoft.com/office/drawing/2014/main" id="{5F800ACB-8235-4E92-86CA-7DA85CEF7222}"/>
                </a:ext>
              </a:extLst>
            </p:cNvPr>
            <p:cNvCxnSpPr/>
            <p:nvPr/>
          </p:nvCxnSpPr>
          <p:spPr>
            <a:xfrm rot="5400000">
              <a:off x="5549791" y="4406046"/>
              <a:ext cx="320535" cy="769434"/>
            </a:xfrm>
            <a:prstGeom prst="bentConnector3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4941094" y="783528"/>
              <a:ext cx="2309812" cy="764457"/>
            </a:xfrm>
            <a:prstGeom prst="snip1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150" dirty="0"/>
            </a:p>
          </p:txBody>
        </p:sp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2EFF14CD-C584-4665-98FF-01DECE7518DA}"/>
                </a:ext>
              </a:extLst>
            </p:cNvPr>
            <p:cNvSpPr/>
            <p:nvPr/>
          </p:nvSpPr>
          <p:spPr>
            <a:xfrm rot="10800000">
              <a:off x="6930327" y="783528"/>
              <a:ext cx="320579" cy="320579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한쪽 모서리가 잘린 사각형 35">
              <a:extLst>
                <a:ext uri="{FF2B5EF4-FFF2-40B4-BE49-F238E27FC236}">
                  <a16:creationId xmlns:a16="http://schemas.microsoft.com/office/drawing/2014/main" id="{7048E018-1B9A-4F9B-B83A-953AF3BD3134}"/>
                </a:ext>
              </a:extLst>
            </p:cNvPr>
            <p:cNvSpPr/>
            <p:nvPr/>
          </p:nvSpPr>
          <p:spPr>
            <a:xfrm>
              <a:off x="8016786" y="1474244"/>
              <a:ext cx="1565368" cy="518075"/>
            </a:xfrm>
            <a:prstGeom prst="snip1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10D7B73C-46B9-4C20-9C8B-2C7EF3B57829}"/>
                </a:ext>
              </a:extLst>
            </p:cNvPr>
            <p:cNvSpPr/>
            <p:nvPr/>
          </p:nvSpPr>
          <p:spPr>
            <a:xfrm rot="10800000">
              <a:off x="9364897" y="1474244"/>
              <a:ext cx="217257" cy="217257"/>
            </a:xfrm>
            <a:prstGeom prst="rt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한쪽 모서리가 잘린 사각형 38">
              <a:extLst>
                <a:ext uri="{FF2B5EF4-FFF2-40B4-BE49-F238E27FC236}">
                  <a16:creationId xmlns:a16="http://schemas.microsoft.com/office/drawing/2014/main" id="{69505EDE-F019-4BFC-A0D5-2A88765D20A5}"/>
                </a:ext>
              </a:extLst>
            </p:cNvPr>
            <p:cNvSpPr/>
            <p:nvPr/>
          </p:nvSpPr>
          <p:spPr>
            <a:xfrm>
              <a:off x="1827162" y="4139182"/>
              <a:ext cx="1565368" cy="518075"/>
            </a:xfrm>
            <a:prstGeom prst="snip1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CD388DC3-2420-4DB0-A116-AC5EE121B1FB}"/>
                </a:ext>
              </a:extLst>
            </p:cNvPr>
            <p:cNvSpPr/>
            <p:nvPr/>
          </p:nvSpPr>
          <p:spPr>
            <a:xfrm rot="10800000">
              <a:off x="3175273" y="4139182"/>
              <a:ext cx="217257" cy="217257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한쪽 모서리가 잘린 사각형 41">
              <a:extLst>
                <a:ext uri="{FF2B5EF4-FFF2-40B4-BE49-F238E27FC236}">
                  <a16:creationId xmlns:a16="http://schemas.microsoft.com/office/drawing/2014/main" id="{B1E44D46-D064-429E-AAB6-C747D4EEEFC7}"/>
                </a:ext>
              </a:extLst>
            </p:cNvPr>
            <p:cNvSpPr/>
            <p:nvPr/>
          </p:nvSpPr>
          <p:spPr>
            <a:xfrm>
              <a:off x="5313316" y="4139182"/>
              <a:ext cx="1565368" cy="518075"/>
            </a:xfrm>
            <a:prstGeom prst="snip1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BFDB5407-A370-49E9-98C5-09809BE13059}"/>
                </a:ext>
              </a:extLst>
            </p:cNvPr>
            <p:cNvSpPr/>
            <p:nvPr/>
          </p:nvSpPr>
          <p:spPr>
            <a:xfrm rot="10800000">
              <a:off x="6661427" y="4139182"/>
              <a:ext cx="217257" cy="217257"/>
            </a:xfrm>
            <a:prstGeom prst="rt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한쪽 모서리가 잘린 사각형 44">
              <a:extLst>
                <a:ext uri="{FF2B5EF4-FFF2-40B4-BE49-F238E27FC236}">
                  <a16:creationId xmlns:a16="http://schemas.microsoft.com/office/drawing/2014/main" id="{44DCAC86-1DB2-4468-A8CC-A6E05F54B470}"/>
                </a:ext>
              </a:extLst>
            </p:cNvPr>
            <p:cNvSpPr/>
            <p:nvPr/>
          </p:nvSpPr>
          <p:spPr>
            <a:xfrm>
              <a:off x="8799470" y="4139182"/>
              <a:ext cx="1565368" cy="518075"/>
            </a:xfrm>
            <a:prstGeom prst="snip1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804692B6-349A-4585-A71C-B3262F8DB624}"/>
                </a:ext>
              </a:extLst>
            </p:cNvPr>
            <p:cNvSpPr/>
            <p:nvPr/>
          </p:nvSpPr>
          <p:spPr>
            <a:xfrm rot="10800000">
              <a:off x="10147581" y="4139182"/>
              <a:ext cx="217257" cy="217257"/>
            </a:xfrm>
            <a:prstGeom prst="rt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6E4D1CD-DEDF-47FD-B094-8E351542783C}"/>
                </a:ext>
              </a:extLst>
            </p:cNvPr>
            <p:cNvCxnSpPr>
              <a:stCxn id="63" idx="1"/>
              <a:endCxn id="69" idx="3"/>
            </p:cNvCxnSpPr>
            <p:nvPr/>
          </p:nvCxnSpPr>
          <p:spPr>
            <a:xfrm>
              <a:off x="6096000" y="1547985"/>
              <a:ext cx="0" cy="259119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C010CBF-2845-458E-AED0-9090F1A4508A}"/>
                </a:ext>
              </a:extLst>
            </p:cNvPr>
            <p:cNvCxnSpPr>
              <a:endCxn id="65" idx="2"/>
            </p:cNvCxnSpPr>
            <p:nvPr/>
          </p:nvCxnSpPr>
          <p:spPr>
            <a:xfrm>
              <a:off x="6096000" y="1733281"/>
              <a:ext cx="1920786" cy="1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한쪽 모서리가 잘린 사각형 52">
              <a:extLst>
                <a:ext uri="{FF2B5EF4-FFF2-40B4-BE49-F238E27FC236}">
                  <a16:creationId xmlns:a16="http://schemas.microsoft.com/office/drawing/2014/main" id="{E3A9B42E-E399-4280-AEC2-731E5761955A}"/>
                </a:ext>
              </a:extLst>
            </p:cNvPr>
            <p:cNvSpPr/>
            <p:nvPr/>
          </p:nvSpPr>
          <p:spPr>
            <a:xfrm>
              <a:off x="1188602" y="4977792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각 삼각형 75">
              <a:extLst>
                <a:ext uri="{FF2B5EF4-FFF2-40B4-BE49-F238E27FC236}">
                  <a16:creationId xmlns:a16="http://schemas.microsoft.com/office/drawing/2014/main" id="{297252E3-C63E-4256-89C0-461CEBD30CC0}"/>
                </a:ext>
              </a:extLst>
            </p:cNvPr>
            <p:cNvSpPr/>
            <p:nvPr/>
          </p:nvSpPr>
          <p:spPr>
            <a:xfrm rot="10800000">
              <a:off x="2311293" y="4977792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한쪽 모서리가 잘린 사각형 56">
              <a:extLst>
                <a:ext uri="{FF2B5EF4-FFF2-40B4-BE49-F238E27FC236}">
                  <a16:creationId xmlns:a16="http://schemas.microsoft.com/office/drawing/2014/main" id="{3C52E423-CA0C-4FAC-8E33-CF8E85B565AF}"/>
                </a:ext>
              </a:extLst>
            </p:cNvPr>
            <p:cNvSpPr/>
            <p:nvPr/>
          </p:nvSpPr>
          <p:spPr>
            <a:xfrm>
              <a:off x="2727470" y="4977792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99EF5043-582B-465D-8785-D40CBA7691C3}"/>
                </a:ext>
              </a:extLst>
            </p:cNvPr>
            <p:cNvSpPr/>
            <p:nvPr/>
          </p:nvSpPr>
          <p:spPr>
            <a:xfrm rot="10800000">
              <a:off x="3850161" y="4977792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한쪽 모서리가 잘린 사각형 59">
              <a:extLst>
                <a:ext uri="{FF2B5EF4-FFF2-40B4-BE49-F238E27FC236}">
                  <a16:creationId xmlns:a16="http://schemas.microsoft.com/office/drawing/2014/main" id="{C086F63E-380C-439C-B232-A2ED2AB30D8E}"/>
                </a:ext>
              </a:extLst>
            </p:cNvPr>
            <p:cNvSpPr/>
            <p:nvPr/>
          </p:nvSpPr>
          <p:spPr>
            <a:xfrm>
              <a:off x="1188602" y="5526634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C81534B7-0591-4A8C-B87A-7DB56370B864}"/>
                </a:ext>
              </a:extLst>
            </p:cNvPr>
            <p:cNvSpPr/>
            <p:nvPr/>
          </p:nvSpPr>
          <p:spPr>
            <a:xfrm rot="10800000">
              <a:off x="2311293" y="5526634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한쪽 모서리가 잘린 사각형 62">
              <a:extLst>
                <a:ext uri="{FF2B5EF4-FFF2-40B4-BE49-F238E27FC236}">
                  <a16:creationId xmlns:a16="http://schemas.microsoft.com/office/drawing/2014/main" id="{3024C519-A5CB-4922-BC15-2B28CFA6DD39}"/>
                </a:ext>
              </a:extLst>
            </p:cNvPr>
            <p:cNvSpPr/>
            <p:nvPr/>
          </p:nvSpPr>
          <p:spPr>
            <a:xfrm>
              <a:off x="2727470" y="5526634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>
              <a:extLst>
                <a:ext uri="{FF2B5EF4-FFF2-40B4-BE49-F238E27FC236}">
                  <a16:creationId xmlns:a16="http://schemas.microsoft.com/office/drawing/2014/main" id="{B8A0468B-59AF-49BE-9B9E-2E458B1AD625}"/>
                </a:ext>
              </a:extLst>
            </p:cNvPr>
            <p:cNvSpPr/>
            <p:nvPr/>
          </p:nvSpPr>
          <p:spPr>
            <a:xfrm rot="10800000">
              <a:off x="3850161" y="5526634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한쪽 모서리가 잘린 사각형 100">
              <a:extLst>
                <a:ext uri="{FF2B5EF4-FFF2-40B4-BE49-F238E27FC236}">
                  <a16:creationId xmlns:a16="http://schemas.microsoft.com/office/drawing/2014/main" id="{9F7D99FD-C8D9-4C35-AF56-B391DA9FE27D}"/>
                </a:ext>
              </a:extLst>
            </p:cNvPr>
            <p:cNvSpPr/>
            <p:nvPr/>
          </p:nvSpPr>
          <p:spPr>
            <a:xfrm>
              <a:off x="4674756" y="4942492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id="{79836A96-C006-4C20-86D7-6888CB757598}"/>
                </a:ext>
              </a:extLst>
            </p:cNvPr>
            <p:cNvSpPr/>
            <p:nvPr/>
          </p:nvSpPr>
          <p:spPr>
            <a:xfrm rot="10800000">
              <a:off x="5797447" y="4942492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한쪽 모서리가 잘린 사각형 98">
              <a:extLst>
                <a:ext uri="{FF2B5EF4-FFF2-40B4-BE49-F238E27FC236}">
                  <a16:creationId xmlns:a16="http://schemas.microsoft.com/office/drawing/2014/main" id="{E4B78E13-05F8-4B79-AE9E-2DAD508F3825}"/>
                </a:ext>
              </a:extLst>
            </p:cNvPr>
            <p:cNvSpPr/>
            <p:nvPr/>
          </p:nvSpPr>
          <p:spPr>
            <a:xfrm>
              <a:off x="6213624" y="4942492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2CC1FF8B-5FFA-4114-B447-FEBB4DCCA39A}"/>
                </a:ext>
              </a:extLst>
            </p:cNvPr>
            <p:cNvSpPr/>
            <p:nvPr/>
          </p:nvSpPr>
          <p:spPr>
            <a:xfrm rot="10800000">
              <a:off x="7336315" y="4942492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한쪽 모서리가 잘린 사각형 96">
              <a:extLst>
                <a:ext uri="{FF2B5EF4-FFF2-40B4-BE49-F238E27FC236}">
                  <a16:creationId xmlns:a16="http://schemas.microsoft.com/office/drawing/2014/main" id="{9A8712D6-3118-438E-8608-CA9A5062CB00}"/>
                </a:ext>
              </a:extLst>
            </p:cNvPr>
            <p:cNvSpPr/>
            <p:nvPr/>
          </p:nvSpPr>
          <p:spPr>
            <a:xfrm>
              <a:off x="4674756" y="5491334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각 삼각형 89">
              <a:extLst>
                <a:ext uri="{FF2B5EF4-FFF2-40B4-BE49-F238E27FC236}">
                  <a16:creationId xmlns:a16="http://schemas.microsoft.com/office/drawing/2014/main" id="{FEA2AF91-6A9A-40D5-BE30-9FB6912B7E21}"/>
                </a:ext>
              </a:extLst>
            </p:cNvPr>
            <p:cNvSpPr/>
            <p:nvPr/>
          </p:nvSpPr>
          <p:spPr>
            <a:xfrm rot="10800000">
              <a:off x="5797447" y="5491334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한쪽 모서리가 잘린 사각형 94">
              <a:extLst>
                <a:ext uri="{FF2B5EF4-FFF2-40B4-BE49-F238E27FC236}">
                  <a16:creationId xmlns:a16="http://schemas.microsoft.com/office/drawing/2014/main" id="{E793B8FE-03AB-45FA-B61C-15077A88166B}"/>
                </a:ext>
              </a:extLst>
            </p:cNvPr>
            <p:cNvSpPr/>
            <p:nvPr/>
          </p:nvSpPr>
          <p:spPr>
            <a:xfrm>
              <a:off x="6213624" y="5491334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6AD7EDDE-E2BA-4D79-8810-2EC980E49157}"/>
                </a:ext>
              </a:extLst>
            </p:cNvPr>
            <p:cNvSpPr/>
            <p:nvPr/>
          </p:nvSpPr>
          <p:spPr>
            <a:xfrm rot="10800000">
              <a:off x="7336315" y="5491334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꺾인 연결선 185">
              <a:extLst>
                <a:ext uri="{FF2B5EF4-FFF2-40B4-BE49-F238E27FC236}">
                  <a16:creationId xmlns:a16="http://schemas.microsoft.com/office/drawing/2014/main" id="{59A7196B-C6BA-47E8-95EE-7C86F8DBC7C0}"/>
                </a:ext>
              </a:extLst>
            </p:cNvPr>
            <p:cNvCxnSpPr/>
            <p:nvPr/>
          </p:nvCxnSpPr>
          <p:spPr>
            <a:xfrm rot="16200000" flipH="1">
              <a:off x="2834296" y="4423282"/>
              <a:ext cx="320535" cy="769434"/>
            </a:xfrm>
            <a:prstGeom prst="bentConnector3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186">
              <a:extLst>
                <a:ext uri="{FF2B5EF4-FFF2-40B4-BE49-F238E27FC236}">
                  <a16:creationId xmlns:a16="http://schemas.microsoft.com/office/drawing/2014/main" id="{F24C8044-8DD7-4260-B615-A7C5481E1DB6}"/>
                </a:ext>
              </a:extLst>
            </p:cNvPr>
            <p:cNvCxnSpPr/>
            <p:nvPr/>
          </p:nvCxnSpPr>
          <p:spPr>
            <a:xfrm rot="5400000">
              <a:off x="2063638" y="4422789"/>
              <a:ext cx="320535" cy="769434"/>
            </a:xfrm>
            <a:prstGeom prst="bentConnector3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한쪽 모서리가 잘린 사각형 103">
              <a:extLst>
                <a:ext uri="{FF2B5EF4-FFF2-40B4-BE49-F238E27FC236}">
                  <a16:creationId xmlns:a16="http://schemas.microsoft.com/office/drawing/2014/main" id="{A8AAEA51-21BC-49FC-8B27-8B9732DD2328}"/>
                </a:ext>
              </a:extLst>
            </p:cNvPr>
            <p:cNvSpPr/>
            <p:nvPr/>
          </p:nvSpPr>
          <p:spPr>
            <a:xfrm>
              <a:off x="8930344" y="4907699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각 삼각형 97">
              <a:extLst>
                <a:ext uri="{FF2B5EF4-FFF2-40B4-BE49-F238E27FC236}">
                  <a16:creationId xmlns:a16="http://schemas.microsoft.com/office/drawing/2014/main" id="{9722813C-63EB-4B99-8803-9C7F71AA989C}"/>
                </a:ext>
              </a:extLst>
            </p:cNvPr>
            <p:cNvSpPr/>
            <p:nvPr/>
          </p:nvSpPr>
          <p:spPr>
            <a:xfrm rot="10800000">
              <a:off x="10053035" y="4907699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한쪽 모서리가 잘린 사각형 106">
              <a:extLst>
                <a:ext uri="{FF2B5EF4-FFF2-40B4-BE49-F238E27FC236}">
                  <a16:creationId xmlns:a16="http://schemas.microsoft.com/office/drawing/2014/main" id="{AA4ED632-D1A6-4F82-B678-99DB2B152552}"/>
                </a:ext>
              </a:extLst>
            </p:cNvPr>
            <p:cNvSpPr/>
            <p:nvPr/>
          </p:nvSpPr>
          <p:spPr>
            <a:xfrm>
              <a:off x="8930344" y="5456541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각 삼각형 99">
              <a:extLst>
                <a:ext uri="{FF2B5EF4-FFF2-40B4-BE49-F238E27FC236}">
                  <a16:creationId xmlns:a16="http://schemas.microsoft.com/office/drawing/2014/main" id="{26B5B019-28B5-4407-8C83-FBA397076E1A}"/>
                </a:ext>
              </a:extLst>
            </p:cNvPr>
            <p:cNvSpPr/>
            <p:nvPr/>
          </p:nvSpPr>
          <p:spPr>
            <a:xfrm rot="10800000">
              <a:off x="10053035" y="5456541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2B819178-344B-4598-B5D6-F4E2338BC4AA}"/>
                </a:ext>
              </a:extLst>
            </p:cNvPr>
            <p:cNvCxnSpPr>
              <a:stCxn id="71" idx="1"/>
              <a:endCxn id="97" idx="3"/>
            </p:cNvCxnSpPr>
            <p:nvPr/>
          </p:nvCxnSpPr>
          <p:spPr>
            <a:xfrm>
              <a:off x="9582154" y="4666782"/>
              <a:ext cx="0" cy="24091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한쪽 모서리가 잘린 사각형 209">
              <a:extLst>
                <a:ext uri="{FF2B5EF4-FFF2-40B4-BE49-F238E27FC236}">
                  <a16:creationId xmlns:a16="http://schemas.microsoft.com/office/drawing/2014/main" id="{458C852E-09CA-4F08-8D8C-144F656B91C3}"/>
                </a:ext>
              </a:extLst>
            </p:cNvPr>
            <p:cNvSpPr/>
            <p:nvPr/>
          </p:nvSpPr>
          <p:spPr>
            <a:xfrm>
              <a:off x="8214812" y="2115617"/>
              <a:ext cx="1169315" cy="38699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각 삼각형 102">
              <a:extLst>
                <a:ext uri="{FF2B5EF4-FFF2-40B4-BE49-F238E27FC236}">
                  <a16:creationId xmlns:a16="http://schemas.microsoft.com/office/drawing/2014/main" id="{9E18CD86-D9E8-4D2D-A624-1D0C57A50CD7}"/>
                </a:ext>
              </a:extLst>
            </p:cNvPr>
            <p:cNvSpPr/>
            <p:nvPr/>
          </p:nvSpPr>
          <p:spPr>
            <a:xfrm rot="10800000">
              <a:off x="9221838" y="2115617"/>
              <a:ext cx="162289" cy="16228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한쪽 모서리가 잘린 사각형 207">
              <a:extLst>
                <a:ext uri="{FF2B5EF4-FFF2-40B4-BE49-F238E27FC236}">
                  <a16:creationId xmlns:a16="http://schemas.microsoft.com/office/drawing/2014/main" id="{B335C8A9-352B-449C-89A1-FBC99E35EBE4}"/>
                </a:ext>
              </a:extLst>
            </p:cNvPr>
            <p:cNvSpPr/>
            <p:nvPr/>
          </p:nvSpPr>
          <p:spPr>
            <a:xfrm>
              <a:off x="8214812" y="2607915"/>
              <a:ext cx="1169315" cy="38699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각 삼각형 104">
              <a:extLst>
                <a:ext uri="{FF2B5EF4-FFF2-40B4-BE49-F238E27FC236}">
                  <a16:creationId xmlns:a16="http://schemas.microsoft.com/office/drawing/2014/main" id="{1DD8668B-350F-4D60-A2D3-5FBED2C40F13}"/>
                </a:ext>
              </a:extLst>
            </p:cNvPr>
            <p:cNvSpPr/>
            <p:nvPr/>
          </p:nvSpPr>
          <p:spPr>
            <a:xfrm rot="10800000">
              <a:off x="9221838" y="2607915"/>
              <a:ext cx="162289" cy="16228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C78F4F7-D32A-4E1D-BDF3-5C090CA58D1D}"/>
                </a:ext>
              </a:extLst>
            </p:cNvPr>
            <p:cNvCxnSpPr>
              <a:stCxn id="65" idx="1"/>
              <a:endCxn id="102" idx="3"/>
            </p:cNvCxnSpPr>
            <p:nvPr/>
          </p:nvCxnSpPr>
          <p:spPr>
            <a:xfrm>
              <a:off x="8799470" y="1992319"/>
              <a:ext cx="0" cy="12329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 219">
              <a:extLst>
                <a:ext uri="{FF2B5EF4-FFF2-40B4-BE49-F238E27FC236}">
                  <a16:creationId xmlns:a16="http://schemas.microsoft.com/office/drawing/2014/main" id="{DAD36552-6F9C-4541-BD82-1E6376A40018}"/>
                </a:ext>
              </a:extLst>
            </p:cNvPr>
            <p:cNvCxnSpPr>
              <a:stCxn id="67" idx="3"/>
            </p:cNvCxnSpPr>
            <p:nvPr/>
          </p:nvCxnSpPr>
          <p:spPr>
            <a:xfrm rot="5400000" flipH="1" flipV="1">
              <a:off x="4083557" y="2126739"/>
              <a:ext cx="538732" cy="3486154"/>
            </a:xfrm>
            <a:prstGeom prst="bentConnector2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11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417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아이디어 기획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F6380C-7DD9-4B20-BBDF-D439476A94B6}"/>
              </a:ext>
            </a:extLst>
          </p:cNvPr>
          <p:cNvSpPr/>
          <p:nvPr/>
        </p:nvSpPr>
        <p:spPr>
          <a:xfrm>
            <a:off x="1574800" y="1638310"/>
            <a:ext cx="10236200" cy="1790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/>
            <a:r>
              <a:rPr lang="en-US" altLang="ko-KR"/>
              <a:t>&lt;  </a:t>
            </a:r>
            <a:r>
              <a:rPr lang="ko-KR" altLang="en-US"/>
              <a:t>구매자가 화면에서 로그인 가능</a:t>
            </a:r>
            <a:r>
              <a:rPr lang="en-US" altLang="ko-KR"/>
              <a:t>, </a:t>
            </a:r>
            <a:r>
              <a:rPr lang="ko-KR" altLang="en-US"/>
              <a:t>회원정보</a:t>
            </a:r>
            <a:r>
              <a:rPr lang="en-US" altLang="ko-KR"/>
              <a:t>, </a:t>
            </a:r>
            <a:r>
              <a:rPr lang="ko-KR" altLang="en-US"/>
              <a:t>리뷰보기</a:t>
            </a:r>
            <a:r>
              <a:rPr lang="en-US" altLang="ko-KR"/>
              <a:t>, </a:t>
            </a:r>
            <a:r>
              <a:rPr lang="ko-KR" altLang="en-US"/>
              <a:t>리뷰쓰기</a:t>
            </a:r>
            <a:r>
              <a:rPr lang="en-US" altLang="ko-KR"/>
              <a:t>, </a:t>
            </a:r>
            <a:r>
              <a:rPr lang="ko-KR" altLang="en-US"/>
              <a:t>리뷰삭제</a:t>
            </a:r>
            <a:r>
              <a:rPr lang="en-US" altLang="ko-KR"/>
              <a:t>, </a:t>
            </a:r>
          </a:p>
          <a:p>
            <a:pPr marL="228600" lvl="0" indent="-228600"/>
            <a:r>
              <a:rPr lang="en-US" altLang="ko-KR"/>
              <a:t>	</a:t>
            </a:r>
            <a:r>
              <a:rPr lang="ko-KR" altLang="en-US"/>
              <a:t>품목 확인 후 구매하기 등 가능 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4BFDA-8FC2-4035-ADD4-3FC8BEE3EE7B}"/>
              </a:ext>
            </a:extLst>
          </p:cNvPr>
          <p:cNvSpPr/>
          <p:nvPr/>
        </p:nvSpPr>
        <p:spPr>
          <a:xfrm>
            <a:off x="1574800" y="4486378"/>
            <a:ext cx="10236200" cy="17906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879600" y="1369237"/>
            <a:ext cx="223520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2031428" y="1445240"/>
            <a:ext cx="190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소제목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828800" y="2272223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/>
            <a:r>
              <a:rPr lang="en-US" altLang="ko-KR" dirty="0"/>
              <a:t>&lt;  </a:t>
            </a:r>
            <a:r>
              <a:rPr lang="ko-KR" altLang="en-US" dirty="0" smtClean="0"/>
              <a:t>화면에서 </a:t>
            </a:r>
            <a:r>
              <a:rPr lang="ko-KR" altLang="en-US" dirty="0"/>
              <a:t>로그인 가능</a:t>
            </a:r>
            <a:r>
              <a:rPr lang="en-US" altLang="ko-KR" dirty="0"/>
              <a:t>, </a:t>
            </a:r>
            <a:r>
              <a:rPr lang="ko-KR" altLang="en-US" dirty="0"/>
              <a:t>회원정보</a:t>
            </a:r>
            <a:r>
              <a:rPr lang="en-US" altLang="ko-KR" dirty="0"/>
              <a:t>, </a:t>
            </a:r>
            <a:r>
              <a:rPr lang="ko-KR" altLang="en-US" dirty="0"/>
              <a:t>리뷰보기</a:t>
            </a:r>
            <a:r>
              <a:rPr lang="en-US" altLang="ko-KR" dirty="0"/>
              <a:t>, </a:t>
            </a:r>
            <a:r>
              <a:rPr lang="ko-KR" altLang="en-US" dirty="0" err="1"/>
              <a:t>리뷰쓰기</a:t>
            </a:r>
            <a:r>
              <a:rPr lang="en-US" altLang="ko-KR" dirty="0"/>
              <a:t>, </a:t>
            </a:r>
            <a:r>
              <a:rPr lang="ko-KR" altLang="en-US" dirty="0" err="1"/>
              <a:t>리뷰삭제</a:t>
            </a:r>
            <a:r>
              <a:rPr lang="en-US" altLang="ko-KR" dirty="0"/>
              <a:t>, </a:t>
            </a:r>
          </a:p>
          <a:p>
            <a:pPr marL="228600" lvl="0" indent="-228600"/>
            <a:r>
              <a:rPr lang="en-US" altLang="ko-KR" dirty="0"/>
              <a:t>	</a:t>
            </a:r>
            <a:r>
              <a:rPr lang="ko-KR" altLang="en-US" dirty="0"/>
              <a:t>품목 확인 후 구매하기 등 가능 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AE9D27-6EFE-49E9-8638-44418F0EE532}"/>
              </a:ext>
            </a:extLst>
          </p:cNvPr>
          <p:cNvGrpSpPr/>
          <p:nvPr/>
        </p:nvGrpSpPr>
        <p:grpSpPr>
          <a:xfrm>
            <a:off x="5962177" y="3730428"/>
            <a:ext cx="1105215" cy="473492"/>
            <a:chOff x="6019800" y="3698065"/>
            <a:chExt cx="1346200" cy="576734"/>
          </a:xfrm>
          <a:solidFill>
            <a:schemeClr val="accent6"/>
          </a:solidFill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BBE2451-D741-4156-8777-7192D895E623}"/>
                </a:ext>
              </a:extLst>
            </p:cNvPr>
            <p:cNvSpPr/>
            <p:nvPr/>
          </p:nvSpPr>
          <p:spPr>
            <a:xfrm rot="5400000">
              <a:off x="6534150" y="3183715"/>
              <a:ext cx="317500" cy="1346200"/>
            </a:xfrm>
            <a:prstGeom prst="chevron">
              <a:avLst>
                <a:gd name="adj" fmla="val 792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8FF6E74F-3530-4263-9965-C5D0253F2A3F}"/>
                </a:ext>
              </a:extLst>
            </p:cNvPr>
            <p:cNvSpPr/>
            <p:nvPr/>
          </p:nvSpPr>
          <p:spPr>
            <a:xfrm rot="5400000">
              <a:off x="6534150" y="3442949"/>
              <a:ext cx="317500" cy="1346200"/>
            </a:xfrm>
            <a:prstGeom prst="chevron">
              <a:avLst>
                <a:gd name="adj" fmla="val 792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906B5E3-1E4A-40A5-9672-46CF7BE4B5DF}"/>
              </a:ext>
            </a:extLst>
          </p:cNvPr>
          <p:cNvSpPr txBox="1"/>
          <p:nvPr/>
        </p:nvSpPr>
        <p:spPr>
          <a:xfrm>
            <a:off x="3517810" y="4827721"/>
            <a:ext cx="5993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핵심 메시지 입력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66047" y="2967335"/>
            <a:ext cx="7996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dirty="0"/>
              <a:t>&lt; </a:t>
            </a:r>
            <a:r>
              <a:rPr lang="ko-KR" altLang="en-US" dirty="0"/>
              <a:t>관리자가 화면에서 로그인</a:t>
            </a:r>
            <a:r>
              <a:rPr lang="en-US" altLang="ko-KR" dirty="0"/>
              <a:t>, </a:t>
            </a:r>
            <a:r>
              <a:rPr lang="ko-KR" altLang="en-US" dirty="0"/>
              <a:t>전 과정을 볼 수 있는 페이지 구현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30625524-AAD3-4B03-8F05-1717FF537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24031"/>
              </p:ext>
            </p:extLst>
          </p:nvPr>
        </p:nvGraphicFramePr>
        <p:xfrm>
          <a:off x="1392000" y="1739900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72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03E84B-1164-492D-887D-A40B472F374B}"/>
              </a:ext>
            </a:extLst>
          </p:cNvPr>
          <p:cNvSpPr/>
          <p:nvPr/>
        </p:nvSpPr>
        <p:spPr>
          <a:xfrm>
            <a:off x="0" y="0"/>
            <a:ext cx="12192000" cy="266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77BE0-E9E7-4C0E-82AE-97040A930434}"/>
              </a:ext>
            </a:extLst>
          </p:cNvPr>
          <p:cNvSpPr txBox="1"/>
          <p:nvPr/>
        </p:nvSpPr>
        <p:spPr>
          <a:xfrm>
            <a:off x="3388367" y="889000"/>
            <a:ext cx="5415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4173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#1,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776176" y="1467301"/>
              <a:ext cx="40446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998</Words>
  <Application>Microsoft Office PowerPoint</Application>
  <PresentationFormat>와이드스크린</PresentationFormat>
  <Paragraphs>194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Arial Nova</vt:lpstr>
      <vt:lpstr>나눔스퀘어</vt:lpstr>
      <vt:lpstr>나눔스퀘어 Bold</vt:lpstr>
      <vt:lpstr>나눔스퀘어 Light</vt:lpstr>
      <vt:lpstr>맑은 고딕</vt:lpstr>
      <vt:lpstr>Arial</vt:lpstr>
      <vt:lpstr>Fira Code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505-20</cp:lastModifiedBy>
  <cp:revision>37</cp:revision>
  <dcterms:created xsi:type="dcterms:W3CDTF">2020-04-13T00:08:17Z</dcterms:created>
  <dcterms:modified xsi:type="dcterms:W3CDTF">2022-09-29T05:47:04Z</dcterms:modified>
</cp:coreProperties>
</file>